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4"/>
  </p:sldMasterIdLst>
  <p:notesMasterIdLst>
    <p:notesMasterId r:id="rId25"/>
  </p:notesMasterIdLst>
  <p:handoutMasterIdLst>
    <p:handoutMasterId r:id="rId26"/>
  </p:handoutMasterIdLst>
  <p:sldIdLst>
    <p:sldId id="279" r:id="rId5"/>
    <p:sldId id="268" r:id="rId6"/>
    <p:sldId id="271" r:id="rId7"/>
    <p:sldId id="272" r:id="rId8"/>
    <p:sldId id="278" r:id="rId9"/>
    <p:sldId id="277" r:id="rId10"/>
    <p:sldId id="276" r:id="rId11"/>
    <p:sldId id="275" r:id="rId12"/>
    <p:sldId id="274" r:id="rId13"/>
    <p:sldId id="273" r:id="rId14"/>
    <p:sldId id="267" r:id="rId15"/>
    <p:sldId id="282" r:id="rId16"/>
    <p:sldId id="283" r:id="rId17"/>
    <p:sldId id="281" r:id="rId18"/>
    <p:sldId id="280" r:id="rId19"/>
    <p:sldId id="284" r:id="rId20"/>
    <p:sldId id="285" r:id="rId21"/>
    <p:sldId id="286" r:id="rId22"/>
    <p:sldId id="287" r:id="rId23"/>
    <p:sldId id="28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6D8C43-07B6-448A-950D-DBE7688661A6}" v="151" dt="2025-04-14T19:15:58.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35" autoAdjust="0"/>
  </p:normalViewPr>
  <p:slideViewPr>
    <p:cSldViewPr snapToGrid="0" snapToObjects="1">
      <p:cViewPr>
        <p:scale>
          <a:sx n="67" d="100"/>
          <a:sy n="67" d="100"/>
        </p:scale>
        <p:origin x="604" y="84"/>
      </p:cViewPr>
      <p:guideLst/>
    </p:cSldViewPr>
  </p:slideViewPr>
  <p:notesTextViewPr>
    <p:cViewPr>
      <p:scale>
        <a:sx n="1" d="1"/>
        <a:sy n="1" d="1"/>
      </p:scale>
      <p:origin x="0" y="0"/>
    </p:cViewPr>
  </p:notesTextViewPr>
  <p:notesViewPr>
    <p:cSldViewPr snapToGrid="0" snapToObjects="1">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tan Zine" userId="0c3b8da9ff15b3e2" providerId="LiveId" clId="{A5ED5F48-E287-46EB-B657-5B4FA8ABFDC5}"/>
    <pc:docChg chg="undo custSel addSld delSld modSld sldOrd">
      <pc:chgData name="Nutan Zine" userId="0c3b8da9ff15b3e2" providerId="LiveId" clId="{A5ED5F48-E287-46EB-B657-5B4FA8ABFDC5}" dt="2025-04-04T19:29:06.276" v="4774" actId="14100"/>
      <pc:docMkLst>
        <pc:docMk/>
      </pc:docMkLst>
      <pc:sldChg chg="del">
        <pc:chgData name="Nutan Zine" userId="0c3b8da9ff15b3e2" providerId="LiveId" clId="{A5ED5F48-E287-46EB-B657-5B4FA8ABFDC5}" dt="2025-04-04T16:46:55.703" v="2556" actId="2696"/>
        <pc:sldMkLst>
          <pc:docMk/>
          <pc:sldMk cId="1436557425" sldId="261"/>
        </pc:sldMkLst>
      </pc:sldChg>
      <pc:sldChg chg="addSp delSp modSp mod">
        <pc:chgData name="Nutan Zine" userId="0c3b8da9ff15b3e2" providerId="LiveId" clId="{A5ED5F48-E287-46EB-B657-5B4FA8ABFDC5}" dt="2025-04-04T19:29:06.276" v="4774" actId="14100"/>
        <pc:sldMkLst>
          <pc:docMk/>
          <pc:sldMk cId="4063739934" sldId="267"/>
        </pc:sldMkLst>
        <pc:spChg chg="mod">
          <ac:chgData name="Nutan Zine" userId="0c3b8da9ff15b3e2" providerId="LiveId" clId="{A5ED5F48-E287-46EB-B657-5B4FA8ABFDC5}" dt="2025-04-04T16:31:46.367" v="2366" actId="20577"/>
          <ac:spMkLst>
            <pc:docMk/>
            <pc:sldMk cId="4063739934" sldId="267"/>
            <ac:spMk id="2" creationId="{F266081D-517B-5D43-A7B4-E67DDEDC0B31}"/>
          </ac:spMkLst>
        </pc:spChg>
        <pc:spChg chg="mod">
          <ac:chgData name="Nutan Zine" userId="0c3b8da9ff15b3e2" providerId="LiveId" clId="{A5ED5F48-E287-46EB-B657-5B4FA8ABFDC5}" dt="2025-04-04T16:31:51.111" v="2367" actId="6549"/>
          <ac:spMkLst>
            <pc:docMk/>
            <pc:sldMk cId="4063739934" sldId="267"/>
            <ac:spMk id="3" creationId="{96D75439-C766-134A-A0D0-BE002D8B0AAD}"/>
          </ac:spMkLst>
        </pc:spChg>
        <pc:spChg chg="add mod">
          <ac:chgData name="Nutan Zine" userId="0c3b8da9ff15b3e2" providerId="LiveId" clId="{A5ED5F48-E287-46EB-B657-5B4FA8ABFDC5}" dt="2025-04-04T16:40:58.940" v="2464" actId="1076"/>
          <ac:spMkLst>
            <pc:docMk/>
            <pc:sldMk cId="4063739934" sldId="267"/>
            <ac:spMk id="7" creationId="{A1D01339-737F-88E6-F315-68B38F654014}"/>
          </ac:spMkLst>
        </pc:spChg>
        <pc:spChg chg="add mod">
          <ac:chgData name="Nutan Zine" userId="0c3b8da9ff15b3e2" providerId="LiveId" clId="{A5ED5F48-E287-46EB-B657-5B4FA8ABFDC5}" dt="2025-04-04T16:44:07.799" v="2526" actId="1076"/>
          <ac:spMkLst>
            <pc:docMk/>
            <pc:sldMk cId="4063739934" sldId="267"/>
            <ac:spMk id="8" creationId="{61536C81-51A5-C1E8-2FFE-62E41F0223B1}"/>
          </ac:spMkLst>
        </pc:spChg>
        <pc:picChg chg="mod">
          <ac:chgData name="Nutan Zine" userId="0c3b8da9ff15b3e2" providerId="LiveId" clId="{A5ED5F48-E287-46EB-B657-5B4FA8ABFDC5}" dt="2025-04-04T16:44:32.076" v="2531" actId="1076"/>
          <ac:picMkLst>
            <pc:docMk/>
            <pc:sldMk cId="4063739934" sldId="267"/>
            <ac:picMk id="5" creationId="{1A23FE0C-9A67-334E-9B7F-83AA9CF636A8}"/>
          </ac:picMkLst>
        </pc:picChg>
        <pc:picChg chg="add mod">
          <ac:chgData name="Nutan Zine" userId="0c3b8da9ff15b3e2" providerId="LiveId" clId="{A5ED5F48-E287-46EB-B657-5B4FA8ABFDC5}" dt="2025-04-04T16:33:54.767" v="2372" actId="14100"/>
          <ac:picMkLst>
            <pc:docMk/>
            <pc:sldMk cId="4063739934" sldId="267"/>
            <ac:picMk id="6" creationId="{C858B259-8B2F-402C-529D-AAA345C24A58}"/>
          </ac:picMkLst>
        </pc:picChg>
        <pc:picChg chg="add mod">
          <ac:chgData name="Nutan Zine" userId="0c3b8da9ff15b3e2" providerId="LiveId" clId="{A5ED5F48-E287-46EB-B657-5B4FA8ABFDC5}" dt="2025-04-04T16:44:53.288" v="2536" actId="14100"/>
          <ac:picMkLst>
            <pc:docMk/>
            <pc:sldMk cId="4063739934" sldId="267"/>
            <ac:picMk id="11268" creationId="{EF663400-E51A-75EA-3299-4068AFD457A5}"/>
          </ac:picMkLst>
        </pc:picChg>
        <pc:picChg chg="add mod">
          <ac:chgData name="Nutan Zine" userId="0c3b8da9ff15b3e2" providerId="LiveId" clId="{A5ED5F48-E287-46EB-B657-5B4FA8ABFDC5}" dt="2025-04-04T19:29:06.276" v="4774" actId="14100"/>
          <ac:picMkLst>
            <pc:docMk/>
            <pc:sldMk cId="4063739934" sldId="267"/>
            <ac:picMk id="11272" creationId="{9A68605E-9204-F89F-34D5-12CC35701462}"/>
          </ac:picMkLst>
        </pc:picChg>
      </pc:sldChg>
      <pc:sldChg chg="modSp mod">
        <pc:chgData name="Nutan Zine" userId="0c3b8da9ff15b3e2" providerId="LiveId" clId="{A5ED5F48-E287-46EB-B657-5B4FA8ABFDC5}" dt="2025-04-04T19:21:00.756" v="4751" actId="20577"/>
        <pc:sldMkLst>
          <pc:docMk/>
          <pc:sldMk cId="312941212" sldId="268"/>
        </pc:sldMkLst>
        <pc:spChg chg="mod">
          <ac:chgData name="Nutan Zine" userId="0c3b8da9ff15b3e2" providerId="LiveId" clId="{A5ED5F48-E287-46EB-B657-5B4FA8ABFDC5}" dt="2025-04-04T19:21:00.756" v="4751" actId="20577"/>
          <ac:spMkLst>
            <pc:docMk/>
            <pc:sldMk cId="312941212" sldId="268"/>
            <ac:spMk id="2" creationId="{F266081D-517B-5D43-A7B4-E67DDEDC0B31}"/>
          </ac:spMkLst>
        </pc:spChg>
      </pc:sldChg>
      <pc:sldChg chg="del">
        <pc:chgData name="Nutan Zine" userId="0c3b8da9ff15b3e2" providerId="LiveId" clId="{A5ED5F48-E287-46EB-B657-5B4FA8ABFDC5}" dt="2025-04-04T16:46:52.540" v="2555" actId="2696"/>
        <pc:sldMkLst>
          <pc:docMk/>
          <pc:sldMk cId="1496850848" sldId="269"/>
        </pc:sldMkLst>
      </pc:sldChg>
      <pc:sldChg chg="addSp delSp modSp mod">
        <pc:chgData name="Nutan Zine" userId="0c3b8da9ff15b3e2" providerId="LiveId" clId="{A5ED5F48-E287-46EB-B657-5B4FA8ABFDC5}" dt="2025-04-04T19:22:47.472" v="4764" actId="20577"/>
        <pc:sldMkLst>
          <pc:docMk/>
          <pc:sldMk cId="3884027432" sldId="272"/>
        </pc:sldMkLst>
        <pc:spChg chg="mod">
          <ac:chgData name="Nutan Zine" userId="0c3b8da9ff15b3e2" providerId="LiveId" clId="{A5ED5F48-E287-46EB-B657-5B4FA8ABFDC5}" dt="2025-04-04T14:05:48.938" v="1260" actId="14100"/>
          <ac:spMkLst>
            <pc:docMk/>
            <pc:sldMk cId="3884027432" sldId="272"/>
            <ac:spMk id="2" creationId="{7C5E6437-B5B0-16A0-8235-79E560C6F828}"/>
          </ac:spMkLst>
        </pc:spChg>
        <pc:spChg chg="mod">
          <ac:chgData name="Nutan Zine" userId="0c3b8da9ff15b3e2" providerId="LiveId" clId="{A5ED5F48-E287-46EB-B657-5B4FA8ABFDC5}" dt="2025-04-04T14:12:39.570" v="1306" actId="14100"/>
          <ac:spMkLst>
            <pc:docMk/>
            <pc:sldMk cId="3884027432" sldId="272"/>
            <ac:spMk id="4" creationId="{A497BFC2-0E0B-A529-16EB-C9EF99ADAA91}"/>
          </ac:spMkLst>
        </pc:spChg>
        <pc:spChg chg="add del mod">
          <ac:chgData name="Nutan Zine" userId="0c3b8da9ff15b3e2" providerId="LiveId" clId="{A5ED5F48-E287-46EB-B657-5B4FA8ABFDC5}" dt="2025-04-04T19:22:47.472" v="4764" actId="20577"/>
          <ac:spMkLst>
            <pc:docMk/>
            <pc:sldMk cId="3884027432" sldId="272"/>
            <ac:spMk id="13" creationId="{36F8FED7-D07A-D0B6-A7B2-811B87CFD197}"/>
          </ac:spMkLst>
        </pc:spChg>
        <pc:picChg chg="add mod">
          <ac:chgData name="Nutan Zine" userId="0c3b8da9ff15b3e2" providerId="LiveId" clId="{A5ED5F48-E287-46EB-B657-5B4FA8ABFDC5}" dt="2025-04-04T14:09:32.227" v="1291" actId="14100"/>
          <ac:picMkLst>
            <pc:docMk/>
            <pc:sldMk cId="3884027432" sldId="272"/>
            <ac:picMk id="15" creationId="{65BFA858-5C99-7F18-D87D-467C64CDCE71}"/>
          </ac:picMkLst>
        </pc:picChg>
        <pc:picChg chg="add mod">
          <ac:chgData name="Nutan Zine" userId="0c3b8da9ff15b3e2" providerId="LiveId" clId="{A5ED5F48-E287-46EB-B657-5B4FA8ABFDC5}" dt="2025-04-04T14:09:04.375" v="1290" actId="14100"/>
          <ac:picMkLst>
            <pc:docMk/>
            <pc:sldMk cId="3884027432" sldId="272"/>
            <ac:picMk id="4102" creationId="{18E2A831-B7D0-16AF-E019-D554DD05040A}"/>
          </ac:picMkLst>
        </pc:picChg>
        <pc:picChg chg="add mod">
          <ac:chgData name="Nutan Zine" userId="0c3b8da9ff15b3e2" providerId="LiveId" clId="{A5ED5F48-E287-46EB-B657-5B4FA8ABFDC5}" dt="2025-04-04T14:10:40.208" v="1298" actId="14100"/>
          <ac:picMkLst>
            <pc:docMk/>
            <pc:sldMk cId="3884027432" sldId="272"/>
            <ac:picMk id="4104" creationId="{B2941D4E-C772-4455-82AB-9D40FA104980}"/>
          </ac:picMkLst>
        </pc:picChg>
        <pc:picChg chg="add mod">
          <ac:chgData name="Nutan Zine" userId="0c3b8da9ff15b3e2" providerId="LiveId" clId="{A5ED5F48-E287-46EB-B657-5B4FA8ABFDC5}" dt="2025-04-04T14:12:03.379" v="1305" actId="14100"/>
          <ac:picMkLst>
            <pc:docMk/>
            <pc:sldMk cId="3884027432" sldId="272"/>
            <ac:picMk id="4106" creationId="{D59D6547-1224-02FB-396B-44E8A8209CB0}"/>
          </ac:picMkLst>
        </pc:picChg>
      </pc:sldChg>
      <pc:sldChg chg="addSp delSp modSp mod">
        <pc:chgData name="Nutan Zine" userId="0c3b8da9ff15b3e2" providerId="LiveId" clId="{A5ED5F48-E287-46EB-B657-5B4FA8ABFDC5}" dt="2025-04-04T16:31:00.536" v="2353" actId="14100"/>
        <pc:sldMkLst>
          <pc:docMk/>
          <pc:sldMk cId="3902062557" sldId="273"/>
        </pc:sldMkLst>
        <pc:spChg chg="add mod">
          <ac:chgData name="Nutan Zine" userId="0c3b8da9ff15b3e2" providerId="LiveId" clId="{A5ED5F48-E287-46EB-B657-5B4FA8ABFDC5}" dt="2025-04-04T16:28:53.537" v="2338" actId="1076"/>
          <ac:spMkLst>
            <pc:docMk/>
            <pc:sldMk cId="3902062557" sldId="273"/>
            <ac:spMk id="12" creationId="{D1DCA740-43CF-F009-A6CE-A048A213E66C}"/>
          </ac:spMkLst>
        </pc:spChg>
        <pc:picChg chg="add mod">
          <ac:chgData name="Nutan Zine" userId="0c3b8da9ff15b3e2" providerId="LiveId" clId="{A5ED5F48-E287-46EB-B657-5B4FA8ABFDC5}" dt="2025-04-04T16:26:09.016" v="2292" actId="14100"/>
          <ac:picMkLst>
            <pc:docMk/>
            <pc:sldMk cId="3902062557" sldId="273"/>
            <ac:picMk id="9" creationId="{E4C72292-4952-069A-F379-F27A122C0E83}"/>
          </ac:picMkLst>
        </pc:picChg>
        <pc:picChg chg="add mod">
          <ac:chgData name="Nutan Zine" userId="0c3b8da9ff15b3e2" providerId="LiveId" clId="{A5ED5F48-E287-46EB-B657-5B4FA8ABFDC5}" dt="2025-04-04T16:26:55.684" v="2297" actId="14100"/>
          <ac:picMkLst>
            <pc:docMk/>
            <pc:sldMk cId="3902062557" sldId="273"/>
            <ac:picMk id="11" creationId="{B3A2F27A-294E-D303-AC11-340611AEF84C}"/>
          </ac:picMkLst>
        </pc:picChg>
        <pc:picChg chg="add mod">
          <ac:chgData name="Nutan Zine" userId="0c3b8da9ff15b3e2" providerId="LiveId" clId="{A5ED5F48-E287-46EB-B657-5B4FA8ABFDC5}" dt="2025-04-04T16:29:52.480" v="2345" actId="14100"/>
          <ac:picMkLst>
            <pc:docMk/>
            <pc:sldMk cId="3902062557" sldId="273"/>
            <ac:picMk id="10242" creationId="{43567B4E-731C-46FC-C880-51C144BFEF68}"/>
          </ac:picMkLst>
        </pc:picChg>
        <pc:picChg chg="add mod">
          <ac:chgData name="Nutan Zine" userId="0c3b8da9ff15b3e2" providerId="LiveId" clId="{A5ED5F48-E287-46EB-B657-5B4FA8ABFDC5}" dt="2025-04-04T16:31:00.536" v="2353" actId="14100"/>
          <ac:picMkLst>
            <pc:docMk/>
            <pc:sldMk cId="3902062557" sldId="273"/>
            <ac:picMk id="10244" creationId="{8640DB79-34B2-F8AA-1566-3C0C6DE3871F}"/>
          </ac:picMkLst>
        </pc:picChg>
      </pc:sldChg>
      <pc:sldChg chg="addSp delSp modSp mod">
        <pc:chgData name="Nutan Zine" userId="0c3b8da9ff15b3e2" providerId="LiveId" clId="{A5ED5F48-E287-46EB-B657-5B4FA8ABFDC5}" dt="2025-04-04T19:25:05.701" v="4767" actId="255"/>
        <pc:sldMkLst>
          <pc:docMk/>
          <pc:sldMk cId="2237688628" sldId="274"/>
        </pc:sldMkLst>
        <pc:spChg chg="add del mod">
          <ac:chgData name="Nutan Zine" userId="0c3b8da9ff15b3e2" providerId="LiveId" clId="{A5ED5F48-E287-46EB-B657-5B4FA8ABFDC5}" dt="2025-04-04T19:25:05.701" v="4767" actId="255"/>
          <ac:spMkLst>
            <pc:docMk/>
            <pc:sldMk cId="2237688628" sldId="274"/>
            <ac:spMk id="10" creationId="{1E63249D-5ADF-5F8D-06AB-6F8EE3981761}"/>
          </ac:spMkLst>
        </pc:spChg>
        <pc:picChg chg="add mod">
          <ac:chgData name="Nutan Zine" userId="0c3b8da9ff15b3e2" providerId="LiveId" clId="{A5ED5F48-E287-46EB-B657-5B4FA8ABFDC5}" dt="2025-04-04T16:10:23.837" v="2171" actId="14100"/>
          <ac:picMkLst>
            <pc:docMk/>
            <pc:sldMk cId="2237688628" sldId="274"/>
            <ac:picMk id="4" creationId="{E3B6A062-27FE-8E60-FCD0-A26E42A67B5C}"/>
          </ac:picMkLst>
        </pc:picChg>
        <pc:picChg chg="add mod">
          <ac:chgData name="Nutan Zine" userId="0c3b8da9ff15b3e2" providerId="LiveId" clId="{A5ED5F48-E287-46EB-B657-5B4FA8ABFDC5}" dt="2025-04-04T16:10:20.089" v="2170" actId="14100"/>
          <ac:picMkLst>
            <pc:docMk/>
            <pc:sldMk cId="2237688628" sldId="274"/>
            <ac:picMk id="7" creationId="{F700807E-5AD5-AFEA-848F-8B91B7D24228}"/>
          </ac:picMkLst>
        </pc:picChg>
        <pc:picChg chg="add mod">
          <ac:chgData name="Nutan Zine" userId="0c3b8da9ff15b3e2" providerId="LiveId" clId="{A5ED5F48-E287-46EB-B657-5B4FA8ABFDC5}" dt="2025-04-04T16:10:02.412" v="2167" actId="14100"/>
          <ac:picMkLst>
            <pc:docMk/>
            <pc:sldMk cId="2237688628" sldId="274"/>
            <ac:picMk id="9" creationId="{E3E7C1C6-91D3-06BC-5884-656C530E7A1D}"/>
          </ac:picMkLst>
        </pc:picChg>
        <pc:picChg chg="add mod">
          <ac:chgData name="Nutan Zine" userId="0c3b8da9ff15b3e2" providerId="LiveId" clId="{A5ED5F48-E287-46EB-B657-5B4FA8ABFDC5}" dt="2025-04-04T16:21:24.295" v="2272" actId="14100"/>
          <ac:picMkLst>
            <pc:docMk/>
            <pc:sldMk cId="2237688628" sldId="274"/>
            <ac:picMk id="12" creationId="{9958FE2E-5D49-CF52-6A0B-F4F06DA898F4}"/>
          </ac:picMkLst>
        </pc:picChg>
        <pc:picChg chg="add mod">
          <ac:chgData name="Nutan Zine" userId="0c3b8da9ff15b3e2" providerId="LiveId" clId="{A5ED5F48-E287-46EB-B657-5B4FA8ABFDC5}" dt="2025-04-04T16:19:04.540" v="2259" actId="14100"/>
          <ac:picMkLst>
            <pc:docMk/>
            <pc:sldMk cId="2237688628" sldId="274"/>
            <ac:picMk id="9218" creationId="{F8C20C60-3DE3-D1B3-340A-3A54BCD7E642}"/>
          </ac:picMkLst>
        </pc:picChg>
        <pc:picChg chg="add mod">
          <ac:chgData name="Nutan Zine" userId="0c3b8da9ff15b3e2" providerId="LiveId" clId="{A5ED5F48-E287-46EB-B657-5B4FA8ABFDC5}" dt="2025-04-04T16:21:16.683" v="2271" actId="14100"/>
          <ac:picMkLst>
            <pc:docMk/>
            <pc:sldMk cId="2237688628" sldId="274"/>
            <ac:picMk id="9222" creationId="{7ED328F7-FA96-9B69-2D7C-7C90F2739E37}"/>
          </ac:picMkLst>
        </pc:picChg>
      </pc:sldChg>
      <pc:sldChg chg="addSp delSp modSp mod">
        <pc:chgData name="Nutan Zine" userId="0c3b8da9ff15b3e2" providerId="LiveId" clId="{A5ED5F48-E287-46EB-B657-5B4FA8ABFDC5}" dt="2025-04-04T16:15:07.880" v="2226" actId="14100"/>
        <pc:sldMkLst>
          <pc:docMk/>
          <pc:sldMk cId="2376083438" sldId="275"/>
        </pc:sldMkLst>
        <pc:spChg chg="add mod">
          <ac:chgData name="Nutan Zine" userId="0c3b8da9ff15b3e2" providerId="LiveId" clId="{A5ED5F48-E287-46EB-B657-5B4FA8ABFDC5}" dt="2025-04-04T16:03:57.506" v="2150" actId="13822"/>
          <ac:spMkLst>
            <pc:docMk/>
            <pc:sldMk cId="2376083438" sldId="275"/>
            <ac:spMk id="12" creationId="{A5987947-019A-E506-E43F-1373A34CBF75}"/>
          </ac:spMkLst>
        </pc:spChg>
        <pc:picChg chg="add mod">
          <ac:chgData name="Nutan Zine" userId="0c3b8da9ff15b3e2" providerId="LiveId" clId="{A5ED5F48-E287-46EB-B657-5B4FA8ABFDC5}" dt="2025-04-04T16:14:38.219" v="2220" actId="14100"/>
          <ac:picMkLst>
            <pc:docMk/>
            <pc:sldMk cId="2376083438" sldId="275"/>
            <ac:picMk id="4" creationId="{8CDBFFA9-99CE-9C29-2116-DE055B4CEBF2}"/>
          </ac:picMkLst>
        </pc:picChg>
        <pc:picChg chg="add mod">
          <ac:chgData name="Nutan Zine" userId="0c3b8da9ff15b3e2" providerId="LiveId" clId="{A5ED5F48-E287-46EB-B657-5B4FA8ABFDC5}" dt="2025-04-04T16:14:28.403" v="2217" actId="1076"/>
          <ac:picMkLst>
            <pc:docMk/>
            <pc:sldMk cId="2376083438" sldId="275"/>
            <ac:picMk id="7" creationId="{672821D8-1A52-C99D-27CA-2DBF632E15DF}"/>
          </ac:picMkLst>
        </pc:picChg>
        <pc:picChg chg="add mod">
          <ac:chgData name="Nutan Zine" userId="0c3b8da9ff15b3e2" providerId="LiveId" clId="{A5ED5F48-E287-46EB-B657-5B4FA8ABFDC5}" dt="2025-04-04T16:14:25.302" v="2216" actId="14100"/>
          <ac:picMkLst>
            <pc:docMk/>
            <pc:sldMk cId="2376083438" sldId="275"/>
            <ac:picMk id="9" creationId="{576F692F-6E0F-DD89-5C29-21E8D5CDC50C}"/>
          </ac:picMkLst>
        </pc:picChg>
        <pc:picChg chg="add mod">
          <ac:chgData name="Nutan Zine" userId="0c3b8da9ff15b3e2" providerId="LiveId" clId="{A5ED5F48-E287-46EB-B657-5B4FA8ABFDC5}" dt="2025-04-04T16:14:19.125" v="2214" actId="14100"/>
          <ac:picMkLst>
            <pc:docMk/>
            <pc:sldMk cId="2376083438" sldId="275"/>
            <ac:picMk id="11" creationId="{5BC95279-582B-B6B8-ED12-480B0CE54DE5}"/>
          </ac:picMkLst>
        </pc:picChg>
        <pc:picChg chg="add mod">
          <ac:chgData name="Nutan Zine" userId="0c3b8da9ff15b3e2" providerId="LiveId" clId="{A5ED5F48-E287-46EB-B657-5B4FA8ABFDC5}" dt="2025-04-04T16:15:07.880" v="2226" actId="14100"/>
          <ac:picMkLst>
            <pc:docMk/>
            <pc:sldMk cId="2376083438" sldId="275"/>
            <ac:picMk id="15" creationId="{E1487795-950B-00D4-0572-E6443503E535}"/>
          </ac:picMkLst>
        </pc:picChg>
        <pc:picChg chg="add mod">
          <ac:chgData name="Nutan Zine" userId="0c3b8da9ff15b3e2" providerId="LiveId" clId="{A5ED5F48-E287-46EB-B657-5B4FA8ABFDC5}" dt="2025-04-04T15:59:03.945" v="2112" actId="14100"/>
          <ac:picMkLst>
            <pc:docMk/>
            <pc:sldMk cId="2376083438" sldId="275"/>
            <ac:picMk id="8196" creationId="{C72A24EE-3745-474F-825D-E6D9D6156316}"/>
          </ac:picMkLst>
        </pc:picChg>
        <pc:picChg chg="add mod">
          <ac:chgData name="Nutan Zine" userId="0c3b8da9ff15b3e2" providerId="LiveId" clId="{A5ED5F48-E287-46EB-B657-5B4FA8ABFDC5}" dt="2025-04-04T16:02:51.071" v="2144" actId="14100"/>
          <ac:picMkLst>
            <pc:docMk/>
            <pc:sldMk cId="2376083438" sldId="275"/>
            <ac:picMk id="8204" creationId="{61B442AE-F09C-449B-48EA-4F57EE494857}"/>
          </ac:picMkLst>
        </pc:picChg>
      </pc:sldChg>
      <pc:sldChg chg="addSp delSp modSp mod">
        <pc:chgData name="Nutan Zine" userId="0c3b8da9ff15b3e2" providerId="LiveId" clId="{A5ED5F48-E287-46EB-B657-5B4FA8ABFDC5}" dt="2025-04-04T15:43:01.342" v="1991" actId="14100"/>
        <pc:sldMkLst>
          <pc:docMk/>
          <pc:sldMk cId="3872408317" sldId="276"/>
        </pc:sldMkLst>
        <pc:spChg chg="add mod">
          <ac:chgData name="Nutan Zine" userId="0c3b8da9ff15b3e2" providerId="LiveId" clId="{A5ED5F48-E287-46EB-B657-5B4FA8ABFDC5}" dt="2025-04-04T15:18:51.580" v="1775" actId="1076"/>
          <ac:spMkLst>
            <pc:docMk/>
            <pc:sldMk cId="3872408317" sldId="276"/>
            <ac:spMk id="4" creationId="{027D3204-0053-BE29-D78D-6C3515CC90B2}"/>
          </ac:spMkLst>
        </pc:spChg>
        <pc:spChg chg="add mod">
          <ac:chgData name="Nutan Zine" userId="0c3b8da9ff15b3e2" providerId="LiveId" clId="{A5ED5F48-E287-46EB-B657-5B4FA8ABFDC5}" dt="2025-04-04T15:43:01.342" v="1991" actId="14100"/>
          <ac:spMkLst>
            <pc:docMk/>
            <pc:sldMk cId="3872408317" sldId="276"/>
            <ac:spMk id="7" creationId="{DC6CDDB7-8906-BCAE-CF1A-2607837CAB59}"/>
          </ac:spMkLst>
        </pc:spChg>
        <pc:spChg chg="add">
          <ac:chgData name="Nutan Zine" userId="0c3b8da9ff15b3e2" providerId="LiveId" clId="{A5ED5F48-E287-46EB-B657-5B4FA8ABFDC5}" dt="2025-04-04T15:28:24.519" v="1858"/>
          <ac:spMkLst>
            <pc:docMk/>
            <pc:sldMk cId="3872408317" sldId="276"/>
            <ac:spMk id="15" creationId="{DE1E6F32-21AF-0191-E1D5-25BE1A7FCF3E}"/>
          </ac:spMkLst>
        </pc:spChg>
        <pc:spChg chg="add mod">
          <ac:chgData name="Nutan Zine" userId="0c3b8da9ff15b3e2" providerId="LiveId" clId="{A5ED5F48-E287-46EB-B657-5B4FA8ABFDC5}" dt="2025-04-04T15:40:23.665" v="1973" actId="14100"/>
          <ac:spMkLst>
            <pc:docMk/>
            <pc:sldMk cId="3872408317" sldId="276"/>
            <ac:spMk id="16" creationId="{97A36E7B-CE7C-9079-3249-B0EB478FC97F}"/>
          </ac:spMkLst>
        </pc:spChg>
        <pc:spChg chg="add mod">
          <ac:chgData name="Nutan Zine" userId="0c3b8da9ff15b3e2" providerId="LiveId" clId="{A5ED5F48-E287-46EB-B657-5B4FA8ABFDC5}" dt="2025-04-04T15:28:50.493" v="1864" actId="14100"/>
          <ac:spMkLst>
            <pc:docMk/>
            <pc:sldMk cId="3872408317" sldId="276"/>
            <ac:spMk id="17" creationId="{825F6C75-BF43-B5B0-0F3C-0915BD64AD7C}"/>
          </ac:spMkLst>
        </pc:spChg>
        <pc:spChg chg="add mod">
          <ac:chgData name="Nutan Zine" userId="0c3b8da9ff15b3e2" providerId="LiveId" clId="{A5ED5F48-E287-46EB-B657-5B4FA8ABFDC5}" dt="2025-04-04T15:34:08.936" v="1913"/>
          <ac:spMkLst>
            <pc:docMk/>
            <pc:sldMk cId="3872408317" sldId="276"/>
            <ac:spMk id="53" creationId="{9446DBF0-B25F-1483-E74E-32FA59313D27}"/>
          </ac:spMkLst>
        </pc:spChg>
        <pc:picChg chg="add mod">
          <ac:chgData name="Nutan Zine" userId="0c3b8da9ff15b3e2" providerId="LiveId" clId="{A5ED5F48-E287-46EB-B657-5B4FA8ABFDC5}" dt="2025-04-04T15:39:20" v="1965" actId="14100"/>
          <ac:picMkLst>
            <pc:docMk/>
            <pc:sldMk cId="3872408317" sldId="276"/>
            <ac:picMk id="7198" creationId="{3660A569-B5E6-4C9A-27E1-A4561B014616}"/>
          </ac:picMkLst>
        </pc:picChg>
        <pc:picChg chg="add mod">
          <ac:chgData name="Nutan Zine" userId="0c3b8da9ff15b3e2" providerId="LiveId" clId="{A5ED5F48-E287-46EB-B657-5B4FA8ABFDC5}" dt="2025-04-04T15:41:12.445" v="1978" actId="14100"/>
          <ac:picMkLst>
            <pc:docMk/>
            <pc:sldMk cId="3872408317" sldId="276"/>
            <ac:picMk id="7200" creationId="{8839CB63-D013-EA12-03E9-408FC3B16DEC}"/>
          </ac:picMkLst>
        </pc:picChg>
        <pc:picChg chg="add mod">
          <ac:chgData name="Nutan Zine" userId="0c3b8da9ff15b3e2" providerId="LiveId" clId="{A5ED5F48-E287-46EB-B657-5B4FA8ABFDC5}" dt="2025-04-04T15:41:47.497" v="1982" actId="14100"/>
          <ac:picMkLst>
            <pc:docMk/>
            <pc:sldMk cId="3872408317" sldId="276"/>
            <ac:picMk id="7202" creationId="{1C5FC271-1F33-4F77-896F-62EC20BF6358}"/>
          </ac:picMkLst>
        </pc:picChg>
        <pc:picChg chg="add mod">
          <ac:chgData name="Nutan Zine" userId="0c3b8da9ff15b3e2" providerId="LiveId" clId="{A5ED5F48-E287-46EB-B657-5B4FA8ABFDC5}" dt="2025-04-04T15:42:47.467" v="1989" actId="14100"/>
          <ac:picMkLst>
            <pc:docMk/>
            <pc:sldMk cId="3872408317" sldId="276"/>
            <ac:picMk id="7204" creationId="{A707B27A-50C2-7B0C-4E82-DC6A817DE6E4}"/>
          </ac:picMkLst>
        </pc:picChg>
      </pc:sldChg>
      <pc:sldChg chg="addSp delSp modSp mod">
        <pc:chgData name="Nutan Zine" userId="0c3b8da9ff15b3e2" providerId="LiveId" clId="{A5ED5F48-E287-46EB-B657-5B4FA8ABFDC5}" dt="2025-04-04T14:58:19.724" v="1767" actId="478"/>
        <pc:sldMkLst>
          <pc:docMk/>
          <pc:sldMk cId="1324176553" sldId="277"/>
        </pc:sldMkLst>
        <pc:spChg chg="mod">
          <ac:chgData name="Nutan Zine" userId="0c3b8da9ff15b3e2" providerId="LiveId" clId="{A5ED5F48-E287-46EB-B657-5B4FA8ABFDC5}" dt="2025-04-04T14:52:24.620" v="1731" actId="14100"/>
          <ac:spMkLst>
            <pc:docMk/>
            <pc:sldMk cId="1324176553" sldId="277"/>
            <ac:spMk id="2" creationId="{11500F5F-ECBA-69F4-5DE3-6F324D511B55}"/>
          </ac:spMkLst>
        </pc:spChg>
        <pc:spChg chg="add mod">
          <ac:chgData name="Nutan Zine" userId="0c3b8da9ff15b3e2" providerId="LiveId" clId="{A5ED5F48-E287-46EB-B657-5B4FA8ABFDC5}" dt="2025-04-04T14:47:21.386" v="1657" actId="122"/>
          <ac:spMkLst>
            <pc:docMk/>
            <pc:sldMk cId="1324176553" sldId="277"/>
            <ac:spMk id="4" creationId="{C2F84199-ECF7-0871-838B-26AD72D3F45A}"/>
          </ac:spMkLst>
        </pc:spChg>
        <pc:spChg chg="add mod">
          <ac:chgData name="Nutan Zine" userId="0c3b8da9ff15b3e2" providerId="LiveId" clId="{A5ED5F48-E287-46EB-B657-5B4FA8ABFDC5}" dt="2025-04-04T14:55:45.353" v="1751" actId="14100"/>
          <ac:spMkLst>
            <pc:docMk/>
            <pc:sldMk cId="1324176553" sldId="277"/>
            <ac:spMk id="6" creationId="{DC4AEB93-6327-975D-CAC1-5E2B6CAE9AA6}"/>
          </ac:spMkLst>
        </pc:spChg>
        <pc:picChg chg="add mod">
          <ac:chgData name="Nutan Zine" userId="0c3b8da9ff15b3e2" providerId="LiveId" clId="{A5ED5F48-E287-46EB-B657-5B4FA8ABFDC5}" dt="2025-04-04T14:52:45.075" v="1736" actId="14100"/>
          <ac:picMkLst>
            <pc:docMk/>
            <pc:sldMk cId="1324176553" sldId="277"/>
            <ac:picMk id="6148" creationId="{2C191A0B-4B90-44FE-CAA6-4F4257046D26}"/>
          </ac:picMkLst>
        </pc:picChg>
        <pc:picChg chg="add mod">
          <ac:chgData name="Nutan Zine" userId="0c3b8da9ff15b3e2" providerId="LiveId" clId="{A5ED5F48-E287-46EB-B657-5B4FA8ABFDC5}" dt="2025-04-04T14:55:53.581" v="1752" actId="14100"/>
          <ac:picMkLst>
            <pc:docMk/>
            <pc:sldMk cId="1324176553" sldId="277"/>
            <ac:picMk id="6152" creationId="{6F9A1F98-1DE7-027C-2024-AD0E259775B7}"/>
          </ac:picMkLst>
        </pc:picChg>
        <pc:picChg chg="add mod">
          <ac:chgData name="Nutan Zine" userId="0c3b8da9ff15b3e2" providerId="LiveId" clId="{A5ED5F48-E287-46EB-B657-5B4FA8ABFDC5}" dt="2025-04-04T14:56:43.471" v="1759" actId="14100"/>
          <ac:picMkLst>
            <pc:docMk/>
            <pc:sldMk cId="1324176553" sldId="277"/>
            <ac:picMk id="6154" creationId="{943B64D8-A491-C6FE-419D-1CF8D00694B0}"/>
          </ac:picMkLst>
        </pc:picChg>
      </pc:sldChg>
      <pc:sldChg chg="addSp delSp modSp mod">
        <pc:chgData name="Nutan Zine" userId="0c3b8da9ff15b3e2" providerId="LiveId" clId="{A5ED5F48-E287-46EB-B657-5B4FA8ABFDC5}" dt="2025-04-04T14:35:00.520" v="1547" actId="14100"/>
        <pc:sldMkLst>
          <pc:docMk/>
          <pc:sldMk cId="2958057482" sldId="278"/>
        </pc:sldMkLst>
        <pc:spChg chg="add mod">
          <ac:chgData name="Nutan Zine" userId="0c3b8da9ff15b3e2" providerId="LiveId" clId="{A5ED5F48-E287-46EB-B657-5B4FA8ABFDC5}" dt="2025-04-04T14:14:59.816" v="1314" actId="122"/>
          <ac:spMkLst>
            <pc:docMk/>
            <pc:sldMk cId="2958057482" sldId="278"/>
            <ac:spMk id="4" creationId="{55345DBA-FA59-B4F8-E8A0-87C9BE557530}"/>
          </ac:spMkLst>
        </pc:spChg>
        <pc:spChg chg="add mod">
          <ac:chgData name="Nutan Zine" userId="0c3b8da9ff15b3e2" providerId="LiveId" clId="{A5ED5F48-E287-46EB-B657-5B4FA8ABFDC5}" dt="2025-04-04T14:28:37.273" v="1499" actId="14100"/>
          <ac:spMkLst>
            <pc:docMk/>
            <pc:sldMk cId="2958057482" sldId="278"/>
            <ac:spMk id="8" creationId="{66A37D10-47F4-16C0-86C3-70F990B2445E}"/>
          </ac:spMkLst>
        </pc:spChg>
        <pc:spChg chg="mod">
          <ac:chgData name="Nutan Zine" userId="0c3b8da9ff15b3e2" providerId="LiveId" clId="{A5ED5F48-E287-46EB-B657-5B4FA8ABFDC5}" dt="2025-04-04T14:24:25.453" v="1474" actId="14100"/>
          <ac:spMkLst>
            <pc:docMk/>
            <pc:sldMk cId="2958057482" sldId="278"/>
            <ac:spMk id="13" creationId="{901C3521-4315-542A-C1DF-48A89A10E4A7}"/>
          </ac:spMkLst>
        </pc:spChg>
        <pc:picChg chg="add mod">
          <ac:chgData name="Nutan Zine" userId="0c3b8da9ff15b3e2" providerId="LiveId" clId="{A5ED5F48-E287-46EB-B657-5B4FA8ABFDC5}" dt="2025-04-04T14:27:22.692" v="1495" actId="14100"/>
          <ac:picMkLst>
            <pc:docMk/>
            <pc:sldMk cId="2958057482" sldId="278"/>
            <ac:picMk id="5126" creationId="{35E1BB67-A30F-DCE2-7F8F-5B9635503B22}"/>
          </ac:picMkLst>
        </pc:picChg>
        <pc:picChg chg="add mod">
          <ac:chgData name="Nutan Zine" userId="0c3b8da9ff15b3e2" providerId="LiveId" clId="{A5ED5F48-E287-46EB-B657-5B4FA8ABFDC5}" dt="2025-04-04T14:28:56.177" v="1502" actId="14100"/>
          <ac:picMkLst>
            <pc:docMk/>
            <pc:sldMk cId="2958057482" sldId="278"/>
            <ac:picMk id="5128" creationId="{C1869546-5DDE-A678-3051-10FB5EFE43CD}"/>
          </ac:picMkLst>
        </pc:picChg>
        <pc:picChg chg="add mod">
          <ac:chgData name="Nutan Zine" userId="0c3b8da9ff15b3e2" providerId="LiveId" clId="{A5ED5F48-E287-46EB-B657-5B4FA8ABFDC5}" dt="2025-04-04T14:33:40.409" v="1532" actId="14100"/>
          <ac:picMkLst>
            <pc:docMk/>
            <pc:sldMk cId="2958057482" sldId="278"/>
            <ac:picMk id="5136" creationId="{C23BFE86-3265-8FCD-C770-DF57F7D133EB}"/>
          </ac:picMkLst>
        </pc:picChg>
        <pc:picChg chg="add mod">
          <ac:chgData name="Nutan Zine" userId="0c3b8da9ff15b3e2" providerId="LiveId" clId="{A5ED5F48-E287-46EB-B657-5B4FA8ABFDC5}" dt="2025-04-04T14:35:00.520" v="1547" actId="14100"/>
          <ac:picMkLst>
            <pc:docMk/>
            <pc:sldMk cId="2958057482" sldId="278"/>
            <ac:picMk id="5138" creationId="{E4E54871-4986-6D53-5EFB-369FE2080872}"/>
          </ac:picMkLst>
        </pc:picChg>
      </pc:sldChg>
      <pc:sldChg chg="addSp delSp modSp add mod">
        <pc:chgData name="Nutan Zine" userId="0c3b8da9ff15b3e2" providerId="LiveId" clId="{A5ED5F48-E287-46EB-B657-5B4FA8ABFDC5}" dt="2025-04-04T19:26:25.215" v="4768" actId="20577"/>
        <pc:sldMkLst>
          <pc:docMk/>
          <pc:sldMk cId="309696362" sldId="280"/>
        </pc:sldMkLst>
        <pc:spChg chg="mod">
          <ac:chgData name="Nutan Zine" userId="0c3b8da9ff15b3e2" providerId="LiveId" clId="{A5ED5F48-E287-46EB-B657-5B4FA8ABFDC5}" dt="2025-04-04T18:11:33.636" v="3553" actId="14100"/>
          <ac:spMkLst>
            <pc:docMk/>
            <pc:sldMk cId="309696362" sldId="280"/>
            <ac:spMk id="2" creationId="{6AD0BC07-707F-F46A-5115-7777F83A7A5B}"/>
          </ac:spMkLst>
        </pc:spChg>
        <pc:spChg chg="mod">
          <ac:chgData name="Nutan Zine" userId="0c3b8da9ff15b3e2" providerId="LiveId" clId="{A5ED5F48-E287-46EB-B657-5B4FA8ABFDC5}" dt="2025-04-04T18:09:27.221" v="3546" actId="14100"/>
          <ac:spMkLst>
            <pc:docMk/>
            <pc:sldMk cId="309696362" sldId="280"/>
            <ac:spMk id="3" creationId="{545D798C-AAFC-BE8B-DA9D-809019ED1E00}"/>
          </ac:spMkLst>
        </pc:spChg>
        <pc:spChg chg="add mod">
          <ac:chgData name="Nutan Zine" userId="0c3b8da9ff15b3e2" providerId="LiveId" clId="{A5ED5F48-E287-46EB-B657-5B4FA8ABFDC5}" dt="2025-04-04T17:31:55.215" v="2957" actId="13822"/>
          <ac:spMkLst>
            <pc:docMk/>
            <pc:sldMk cId="309696362" sldId="280"/>
            <ac:spMk id="4" creationId="{4A1C9D4B-9B8A-B7BA-EF69-64590E509352}"/>
          </ac:spMkLst>
        </pc:spChg>
        <pc:spChg chg="add mod">
          <ac:chgData name="Nutan Zine" userId="0c3b8da9ff15b3e2" providerId="LiveId" clId="{A5ED5F48-E287-46EB-B657-5B4FA8ABFDC5}" dt="2025-04-04T19:26:25.215" v="4768" actId="20577"/>
          <ac:spMkLst>
            <pc:docMk/>
            <pc:sldMk cId="309696362" sldId="280"/>
            <ac:spMk id="7" creationId="{0D7C509E-9604-C98F-7555-EE3BB4A62F1D}"/>
          </ac:spMkLst>
        </pc:spChg>
        <pc:spChg chg="add del mod">
          <ac:chgData name="Nutan Zine" userId="0c3b8da9ff15b3e2" providerId="LiveId" clId="{A5ED5F48-E287-46EB-B657-5B4FA8ABFDC5}" dt="2025-04-04T18:13:23.417" v="3566" actId="14100"/>
          <ac:spMkLst>
            <pc:docMk/>
            <pc:sldMk cId="309696362" sldId="280"/>
            <ac:spMk id="9" creationId="{F9BD2FBF-D43F-29F9-9D63-67D168FCCEFA}"/>
          </ac:spMkLst>
        </pc:spChg>
        <pc:spChg chg="add mod">
          <ac:chgData name="Nutan Zine" userId="0c3b8da9ff15b3e2" providerId="LiveId" clId="{A5ED5F48-E287-46EB-B657-5B4FA8ABFDC5}" dt="2025-04-04T18:13:31.236" v="3568" actId="1076"/>
          <ac:spMkLst>
            <pc:docMk/>
            <pc:sldMk cId="309696362" sldId="280"/>
            <ac:spMk id="11" creationId="{FB4E1D81-7D11-6C50-A067-CFDF3F0A16B4}"/>
          </ac:spMkLst>
        </pc:spChg>
        <pc:spChg chg="add mod">
          <ac:chgData name="Nutan Zine" userId="0c3b8da9ff15b3e2" providerId="LiveId" clId="{A5ED5F48-E287-46EB-B657-5B4FA8ABFDC5}" dt="2025-04-04T18:23:26.848" v="3849" actId="20577"/>
          <ac:spMkLst>
            <pc:docMk/>
            <pc:sldMk cId="309696362" sldId="280"/>
            <ac:spMk id="25" creationId="{B1D87470-7DB2-27BD-D99C-3703FD02A3AA}"/>
          </ac:spMkLst>
        </pc:spChg>
        <pc:picChg chg="add mod">
          <ac:chgData name="Nutan Zine" userId="0c3b8da9ff15b3e2" providerId="LiveId" clId="{A5ED5F48-E287-46EB-B657-5B4FA8ABFDC5}" dt="2025-04-04T18:12:20.865" v="3559" actId="14100"/>
          <ac:picMkLst>
            <pc:docMk/>
            <pc:sldMk cId="309696362" sldId="280"/>
            <ac:picMk id="15366" creationId="{9DB3C196-E597-6551-6CF0-945898A5B4A4}"/>
          </ac:picMkLst>
        </pc:picChg>
        <pc:picChg chg="add mod">
          <ac:chgData name="Nutan Zine" userId="0c3b8da9ff15b3e2" providerId="LiveId" clId="{A5ED5F48-E287-46EB-B657-5B4FA8ABFDC5}" dt="2025-04-04T18:14:52.264" v="3576" actId="14100"/>
          <ac:picMkLst>
            <pc:docMk/>
            <pc:sldMk cId="309696362" sldId="280"/>
            <ac:picMk id="15370" creationId="{711D9CA3-2E95-7D04-442A-D57719E20EA6}"/>
          </ac:picMkLst>
        </pc:picChg>
        <pc:picChg chg="add mod">
          <ac:chgData name="Nutan Zine" userId="0c3b8da9ff15b3e2" providerId="LiveId" clId="{A5ED5F48-E287-46EB-B657-5B4FA8ABFDC5}" dt="2025-04-04T18:16:34.451" v="3583" actId="14100"/>
          <ac:picMkLst>
            <pc:docMk/>
            <pc:sldMk cId="309696362" sldId="280"/>
            <ac:picMk id="15372" creationId="{090F5B8D-2DA2-AB89-6BF1-BD8713A1C958}"/>
          </ac:picMkLst>
        </pc:picChg>
      </pc:sldChg>
      <pc:sldChg chg="addSp delSp modSp add mod ord">
        <pc:chgData name="Nutan Zine" userId="0c3b8da9ff15b3e2" providerId="LiveId" clId="{A5ED5F48-E287-46EB-B657-5B4FA8ABFDC5}" dt="2025-04-04T17:51:18.532" v="3207" actId="14100"/>
        <pc:sldMkLst>
          <pc:docMk/>
          <pc:sldMk cId="3057279703" sldId="281"/>
        </pc:sldMkLst>
        <pc:spChg chg="mod">
          <ac:chgData name="Nutan Zine" userId="0c3b8da9ff15b3e2" providerId="LiveId" clId="{A5ED5F48-E287-46EB-B657-5B4FA8ABFDC5}" dt="2025-04-04T17:38:02.285" v="3070" actId="6549"/>
          <ac:spMkLst>
            <pc:docMk/>
            <pc:sldMk cId="3057279703" sldId="281"/>
            <ac:spMk id="2" creationId="{8C00CBCD-0919-ED71-7AE9-4BA7D05135D1}"/>
          </ac:spMkLst>
        </pc:spChg>
        <pc:spChg chg="mod">
          <ac:chgData name="Nutan Zine" userId="0c3b8da9ff15b3e2" providerId="LiveId" clId="{A5ED5F48-E287-46EB-B657-5B4FA8ABFDC5}" dt="2025-04-04T17:38:05.908" v="3071" actId="6549"/>
          <ac:spMkLst>
            <pc:docMk/>
            <pc:sldMk cId="3057279703" sldId="281"/>
            <ac:spMk id="3" creationId="{149FF343-C548-9D94-F951-7551414238CA}"/>
          </ac:spMkLst>
        </pc:spChg>
        <pc:spChg chg="add mod">
          <ac:chgData name="Nutan Zine" userId="0c3b8da9ff15b3e2" providerId="LiveId" clId="{A5ED5F48-E287-46EB-B657-5B4FA8ABFDC5}" dt="2025-04-04T17:48:36.228" v="3185" actId="1076"/>
          <ac:spMkLst>
            <pc:docMk/>
            <pc:sldMk cId="3057279703" sldId="281"/>
            <ac:spMk id="46" creationId="{87FC887A-181E-F2E5-1500-9176F3BEE593}"/>
          </ac:spMkLst>
        </pc:spChg>
        <pc:picChg chg="add mod">
          <ac:chgData name="Nutan Zine" userId="0c3b8da9ff15b3e2" providerId="LiveId" clId="{A5ED5F48-E287-46EB-B657-5B4FA8ABFDC5}" dt="2025-04-04T17:45:56.828" v="3137" actId="14100"/>
          <ac:picMkLst>
            <pc:docMk/>
            <pc:sldMk cId="3057279703" sldId="281"/>
            <ac:picMk id="6" creationId="{1734EF9D-F0B3-651B-7B02-1A05E13FAF1C}"/>
          </ac:picMkLst>
        </pc:picChg>
        <pc:picChg chg="add mod">
          <ac:chgData name="Nutan Zine" userId="0c3b8da9ff15b3e2" providerId="LiveId" clId="{A5ED5F48-E287-46EB-B657-5B4FA8ABFDC5}" dt="2025-04-04T17:46:12.988" v="3142" actId="14100"/>
          <ac:picMkLst>
            <pc:docMk/>
            <pc:sldMk cId="3057279703" sldId="281"/>
            <ac:picMk id="8" creationId="{7CA2F478-8915-4532-28B6-E651E943A097}"/>
          </ac:picMkLst>
        </pc:picChg>
        <pc:picChg chg="add mod">
          <ac:chgData name="Nutan Zine" userId="0c3b8da9ff15b3e2" providerId="LiveId" clId="{A5ED5F48-E287-46EB-B657-5B4FA8ABFDC5}" dt="2025-04-04T17:46:16.917" v="3143" actId="14100"/>
          <ac:picMkLst>
            <pc:docMk/>
            <pc:sldMk cId="3057279703" sldId="281"/>
            <ac:picMk id="11" creationId="{CAB6A8C8-39BD-29DF-D6BB-14FA8BC971B8}"/>
          </ac:picMkLst>
        </pc:picChg>
        <pc:picChg chg="add mod">
          <ac:chgData name="Nutan Zine" userId="0c3b8da9ff15b3e2" providerId="LiveId" clId="{A5ED5F48-E287-46EB-B657-5B4FA8ABFDC5}" dt="2025-04-04T17:44:36.722" v="3117" actId="14100"/>
          <ac:picMkLst>
            <pc:docMk/>
            <pc:sldMk cId="3057279703" sldId="281"/>
            <ac:picMk id="39" creationId="{F01E6C84-FFCC-8C7A-02A5-C9C806799EFA}"/>
          </ac:picMkLst>
        </pc:picChg>
        <pc:picChg chg="add mod">
          <ac:chgData name="Nutan Zine" userId="0c3b8da9ff15b3e2" providerId="LiveId" clId="{A5ED5F48-E287-46EB-B657-5B4FA8ABFDC5}" dt="2025-04-04T17:44:59.306" v="3123" actId="1076"/>
          <ac:picMkLst>
            <pc:docMk/>
            <pc:sldMk cId="3057279703" sldId="281"/>
            <ac:picMk id="43" creationId="{B476FF60-D9A5-F8A4-5DCC-243FB9879C9B}"/>
          </ac:picMkLst>
        </pc:picChg>
        <pc:picChg chg="add mod">
          <ac:chgData name="Nutan Zine" userId="0c3b8da9ff15b3e2" providerId="LiveId" clId="{A5ED5F48-E287-46EB-B657-5B4FA8ABFDC5}" dt="2025-04-04T17:45:05.788" v="3125" actId="14100"/>
          <ac:picMkLst>
            <pc:docMk/>
            <pc:sldMk cId="3057279703" sldId="281"/>
            <ac:picMk id="45" creationId="{45CE79CB-8BA8-0ED9-6B75-DA8EDFA86751}"/>
          </ac:picMkLst>
        </pc:picChg>
        <pc:picChg chg="add mod">
          <ac:chgData name="Nutan Zine" userId="0c3b8da9ff15b3e2" providerId="LiveId" clId="{A5ED5F48-E287-46EB-B657-5B4FA8ABFDC5}" dt="2025-04-04T17:50:22.395" v="3199" actId="14100"/>
          <ac:picMkLst>
            <pc:docMk/>
            <pc:sldMk cId="3057279703" sldId="281"/>
            <ac:picMk id="14340" creationId="{8AB7DB10-E0D8-B037-55C5-75A350C8BCD6}"/>
          </ac:picMkLst>
        </pc:picChg>
        <pc:picChg chg="add mod">
          <ac:chgData name="Nutan Zine" userId="0c3b8da9ff15b3e2" providerId="LiveId" clId="{A5ED5F48-E287-46EB-B657-5B4FA8ABFDC5}" dt="2025-04-04T17:51:18.532" v="3207" actId="14100"/>
          <ac:picMkLst>
            <pc:docMk/>
            <pc:sldMk cId="3057279703" sldId="281"/>
            <ac:picMk id="14342" creationId="{513D5D59-25BF-2126-FE03-B8059D5C544C}"/>
          </ac:picMkLst>
        </pc:picChg>
      </pc:sldChg>
      <pc:sldChg chg="addSp modSp add mod">
        <pc:chgData name="Nutan Zine" userId="0c3b8da9ff15b3e2" providerId="LiveId" clId="{A5ED5F48-E287-46EB-B657-5B4FA8ABFDC5}" dt="2025-04-04T17:00:22.965" v="2683" actId="14100"/>
        <pc:sldMkLst>
          <pc:docMk/>
          <pc:sldMk cId="1927125321" sldId="282"/>
        </pc:sldMkLst>
        <pc:spChg chg="mod">
          <ac:chgData name="Nutan Zine" userId="0c3b8da9ff15b3e2" providerId="LiveId" clId="{A5ED5F48-E287-46EB-B657-5B4FA8ABFDC5}" dt="2025-04-04T16:46:12.541" v="2553" actId="20577"/>
          <ac:spMkLst>
            <pc:docMk/>
            <pc:sldMk cId="1927125321" sldId="282"/>
            <ac:spMk id="2" creationId="{A1C7F109-623E-583B-1F3D-1F853DAE57A4}"/>
          </ac:spMkLst>
        </pc:spChg>
        <pc:spChg chg="mod">
          <ac:chgData name="Nutan Zine" userId="0c3b8da9ff15b3e2" providerId="LiveId" clId="{A5ED5F48-E287-46EB-B657-5B4FA8ABFDC5}" dt="2025-04-04T16:46:16.450" v="2554" actId="6549"/>
          <ac:spMkLst>
            <pc:docMk/>
            <pc:sldMk cId="1927125321" sldId="282"/>
            <ac:spMk id="3" creationId="{2B3620EE-0ED4-3996-7AF9-00D1639ED422}"/>
          </ac:spMkLst>
        </pc:spChg>
        <pc:spChg chg="add mod">
          <ac:chgData name="Nutan Zine" userId="0c3b8da9ff15b3e2" providerId="LiveId" clId="{A5ED5F48-E287-46EB-B657-5B4FA8ABFDC5}" dt="2025-04-04T16:57:06.262" v="2662" actId="1076"/>
          <ac:spMkLst>
            <pc:docMk/>
            <pc:sldMk cId="1927125321" sldId="282"/>
            <ac:spMk id="44" creationId="{58AA59B5-45B5-400A-9C30-1A809E1AD29B}"/>
          </ac:spMkLst>
        </pc:spChg>
        <pc:picChg chg="mod">
          <ac:chgData name="Nutan Zine" userId="0c3b8da9ff15b3e2" providerId="LiveId" clId="{A5ED5F48-E287-46EB-B657-5B4FA8ABFDC5}" dt="2025-04-04T16:59:59.800" v="2676" actId="14100"/>
          <ac:picMkLst>
            <pc:docMk/>
            <pc:sldMk cId="1927125321" sldId="282"/>
            <ac:picMk id="5" creationId="{937C9E71-D5EB-7A28-ECD5-0DD31ABC30C8}"/>
          </ac:picMkLst>
        </pc:picChg>
        <pc:picChg chg="add mod">
          <ac:chgData name="Nutan Zine" userId="0c3b8da9ff15b3e2" providerId="LiveId" clId="{A5ED5F48-E287-46EB-B657-5B4FA8ABFDC5}" dt="2025-04-04T16:54:55.621" v="2624" actId="1076"/>
          <ac:picMkLst>
            <pc:docMk/>
            <pc:sldMk cId="1927125321" sldId="282"/>
            <ac:picMk id="6" creationId="{F13598CD-F6C4-A927-47FB-A1E9338902BD}"/>
          </ac:picMkLst>
        </pc:picChg>
        <pc:picChg chg="add mod">
          <ac:chgData name="Nutan Zine" userId="0c3b8da9ff15b3e2" providerId="LiveId" clId="{A5ED5F48-E287-46EB-B657-5B4FA8ABFDC5}" dt="2025-04-04T16:54:52.953" v="2623" actId="1076"/>
          <ac:picMkLst>
            <pc:docMk/>
            <pc:sldMk cId="1927125321" sldId="282"/>
            <ac:picMk id="8" creationId="{21524008-6E0F-8229-721B-862528016EC1}"/>
          </ac:picMkLst>
        </pc:picChg>
        <pc:picChg chg="add mod">
          <ac:chgData name="Nutan Zine" userId="0c3b8da9ff15b3e2" providerId="LiveId" clId="{A5ED5F48-E287-46EB-B657-5B4FA8ABFDC5}" dt="2025-04-04T16:53:33.463" v="2614" actId="14100"/>
          <ac:picMkLst>
            <pc:docMk/>
            <pc:sldMk cId="1927125321" sldId="282"/>
            <ac:picMk id="11" creationId="{0F39530E-F0D4-165A-6E0E-186EBEE4A679}"/>
          </ac:picMkLst>
        </pc:picChg>
        <pc:picChg chg="add mod">
          <ac:chgData name="Nutan Zine" userId="0c3b8da9ff15b3e2" providerId="LiveId" clId="{A5ED5F48-E287-46EB-B657-5B4FA8ABFDC5}" dt="2025-04-04T16:52:55.512" v="2606" actId="1076"/>
          <ac:picMkLst>
            <pc:docMk/>
            <pc:sldMk cId="1927125321" sldId="282"/>
            <ac:picMk id="39" creationId="{07063EDD-474A-5776-AC1E-FAFA932392BA}"/>
          </ac:picMkLst>
        </pc:picChg>
        <pc:picChg chg="add mod">
          <ac:chgData name="Nutan Zine" userId="0c3b8da9ff15b3e2" providerId="LiveId" clId="{A5ED5F48-E287-46EB-B657-5B4FA8ABFDC5}" dt="2025-04-04T16:54:57.982" v="2625" actId="1076"/>
          <ac:picMkLst>
            <pc:docMk/>
            <pc:sldMk cId="1927125321" sldId="282"/>
            <ac:picMk id="43" creationId="{DF70AC15-81F1-3861-9395-C15DB81F1F80}"/>
          </ac:picMkLst>
        </pc:picChg>
        <pc:picChg chg="add mod">
          <ac:chgData name="Nutan Zine" userId="0c3b8da9ff15b3e2" providerId="LiveId" clId="{A5ED5F48-E287-46EB-B657-5B4FA8ABFDC5}" dt="2025-04-04T16:58:34.091" v="2674" actId="14100"/>
          <ac:picMkLst>
            <pc:docMk/>
            <pc:sldMk cId="1927125321" sldId="282"/>
            <ac:picMk id="46" creationId="{13CDB4F2-BBCD-DDC5-CEE9-E9F7FB8B5D42}"/>
          </ac:picMkLst>
        </pc:picChg>
        <pc:picChg chg="add mod">
          <ac:chgData name="Nutan Zine" userId="0c3b8da9ff15b3e2" providerId="LiveId" clId="{A5ED5F48-E287-46EB-B657-5B4FA8ABFDC5}" dt="2025-04-04T17:00:22.965" v="2683" actId="14100"/>
          <ac:picMkLst>
            <pc:docMk/>
            <pc:sldMk cId="1927125321" sldId="282"/>
            <ac:picMk id="12292" creationId="{0B9DCA2C-1B90-9C31-0ABE-05A9E81EC72B}"/>
          </ac:picMkLst>
        </pc:picChg>
      </pc:sldChg>
      <pc:sldChg chg="addSp delSp modSp add mod">
        <pc:chgData name="Nutan Zine" userId="0c3b8da9ff15b3e2" providerId="LiveId" clId="{A5ED5F48-E287-46EB-B657-5B4FA8ABFDC5}" dt="2025-04-04T17:27:07.885" v="2926" actId="14100"/>
        <pc:sldMkLst>
          <pc:docMk/>
          <pc:sldMk cId="1990782049" sldId="283"/>
        </pc:sldMkLst>
        <pc:spChg chg="mod">
          <ac:chgData name="Nutan Zine" userId="0c3b8da9ff15b3e2" providerId="LiveId" clId="{A5ED5F48-E287-46EB-B657-5B4FA8ABFDC5}" dt="2025-04-04T17:22:31.385" v="2889" actId="1076"/>
          <ac:spMkLst>
            <pc:docMk/>
            <pc:sldMk cId="1990782049" sldId="283"/>
            <ac:spMk id="3" creationId="{8BD2C6DC-2DD7-ED55-6518-7AEA92FF7F89}"/>
          </ac:spMkLst>
        </pc:spChg>
        <pc:spChg chg="add mod">
          <ac:chgData name="Nutan Zine" userId="0c3b8da9ff15b3e2" providerId="LiveId" clId="{A5ED5F48-E287-46EB-B657-5B4FA8ABFDC5}" dt="2025-04-04T17:27:07.885" v="2926" actId="14100"/>
          <ac:spMkLst>
            <pc:docMk/>
            <pc:sldMk cId="1990782049" sldId="283"/>
            <ac:spMk id="4" creationId="{6142A916-0AEB-8019-B409-AD1BA5706436}"/>
          </ac:spMkLst>
        </pc:spChg>
        <pc:spChg chg="add mod">
          <ac:chgData name="Nutan Zine" userId="0c3b8da9ff15b3e2" providerId="LiveId" clId="{A5ED5F48-E287-46EB-B657-5B4FA8ABFDC5}" dt="2025-04-04T17:12:09.356" v="2873" actId="20577"/>
          <ac:spMkLst>
            <pc:docMk/>
            <pc:sldMk cId="1990782049" sldId="283"/>
            <ac:spMk id="7" creationId="{F0A14F79-D494-C60E-ADD8-0A89CEA2677E}"/>
          </ac:spMkLst>
        </pc:spChg>
        <pc:picChg chg="add mod">
          <ac:chgData name="Nutan Zine" userId="0c3b8da9ff15b3e2" providerId="LiveId" clId="{A5ED5F48-E287-46EB-B657-5B4FA8ABFDC5}" dt="2025-04-04T17:24:28.845" v="2910" actId="14100"/>
          <ac:picMkLst>
            <pc:docMk/>
            <pc:sldMk cId="1990782049" sldId="283"/>
            <ac:picMk id="13316" creationId="{42B4A1A9-CA3D-506A-AC9D-C03A7C0F0D57}"/>
          </ac:picMkLst>
        </pc:picChg>
        <pc:picChg chg="add mod">
          <ac:chgData name="Nutan Zine" userId="0c3b8da9ff15b3e2" providerId="LiveId" clId="{A5ED5F48-E287-46EB-B657-5B4FA8ABFDC5}" dt="2025-04-04T17:22:47.823" v="2894" actId="14100"/>
          <ac:picMkLst>
            <pc:docMk/>
            <pc:sldMk cId="1990782049" sldId="283"/>
            <ac:picMk id="13320" creationId="{E1E3E2F7-2E17-C06C-5252-FB9FEF418629}"/>
          </ac:picMkLst>
        </pc:picChg>
        <pc:picChg chg="add mod">
          <ac:chgData name="Nutan Zine" userId="0c3b8da9ff15b3e2" providerId="LiveId" clId="{A5ED5F48-E287-46EB-B657-5B4FA8ABFDC5}" dt="2025-04-04T17:24:31.714" v="2911" actId="14100"/>
          <ac:picMkLst>
            <pc:docMk/>
            <pc:sldMk cId="1990782049" sldId="283"/>
            <ac:picMk id="13324" creationId="{089F1D7E-D952-86B5-58BC-FD18A4208BC6}"/>
          </ac:picMkLst>
        </pc:picChg>
        <pc:picChg chg="add mod">
          <ac:chgData name="Nutan Zine" userId="0c3b8da9ff15b3e2" providerId="LiveId" clId="{A5ED5F48-E287-46EB-B657-5B4FA8ABFDC5}" dt="2025-04-04T17:26:55.239" v="2924" actId="14100"/>
          <ac:picMkLst>
            <pc:docMk/>
            <pc:sldMk cId="1990782049" sldId="283"/>
            <ac:picMk id="13326" creationId="{5C2F9760-12A4-C616-9044-CE2D71C41398}"/>
          </ac:picMkLst>
        </pc:picChg>
        <pc:picChg chg="add mod">
          <ac:chgData name="Nutan Zine" userId="0c3b8da9ff15b3e2" providerId="LiveId" clId="{A5ED5F48-E287-46EB-B657-5B4FA8ABFDC5}" dt="2025-04-04T17:26:49.686" v="2923" actId="14100"/>
          <ac:picMkLst>
            <pc:docMk/>
            <pc:sldMk cId="1990782049" sldId="283"/>
            <ac:picMk id="13328" creationId="{A641A35A-9A0F-FDCF-D624-1B8935EB9729}"/>
          </ac:picMkLst>
        </pc:picChg>
      </pc:sldChg>
      <pc:sldChg chg="addSp delSp modSp add mod">
        <pc:chgData name="Nutan Zine" userId="0c3b8da9ff15b3e2" providerId="LiveId" clId="{A5ED5F48-E287-46EB-B657-5B4FA8ABFDC5}" dt="2025-04-04T18:29:12.835" v="3895" actId="14100"/>
        <pc:sldMkLst>
          <pc:docMk/>
          <pc:sldMk cId="2815640255" sldId="284"/>
        </pc:sldMkLst>
        <pc:spChg chg="mod">
          <ac:chgData name="Nutan Zine" userId="0c3b8da9ff15b3e2" providerId="LiveId" clId="{A5ED5F48-E287-46EB-B657-5B4FA8ABFDC5}" dt="2025-04-04T18:25:59.739" v="3874" actId="14100"/>
          <ac:spMkLst>
            <pc:docMk/>
            <pc:sldMk cId="2815640255" sldId="284"/>
            <ac:spMk id="7" creationId="{45E9BB52-CD97-1EB9-7079-61BBDDD8DC7D}"/>
          </ac:spMkLst>
        </pc:spChg>
        <pc:picChg chg="add mod">
          <ac:chgData name="Nutan Zine" userId="0c3b8da9ff15b3e2" providerId="LiveId" clId="{A5ED5F48-E287-46EB-B657-5B4FA8ABFDC5}" dt="2025-04-04T18:24:13.065" v="3853" actId="14100"/>
          <ac:picMkLst>
            <pc:docMk/>
            <pc:sldMk cId="2815640255" sldId="284"/>
            <ac:picMk id="8" creationId="{8F5941CA-319A-5B8A-724F-BDE48E9B3874}"/>
          </ac:picMkLst>
        </pc:picChg>
        <pc:picChg chg="add mod">
          <ac:chgData name="Nutan Zine" userId="0c3b8da9ff15b3e2" providerId="LiveId" clId="{A5ED5F48-E287-46EB-B657-5B4FA8ABFDC5}" dt="2025-04-04T18:28:55.765" v="3890" actId="14100"/>
          <ac:picMkLst>
            <pc:docMk/>
            <pc:sldMk cId="2815640255" sldId="284"/>
            <ac:picMk id="16390" creationId="{A1E675BA-CCF4-B52C-0E50-4BBE11EF90CF}"/>
          </ac:picMkLst>
        </pc:picChg>
        <pc:picChg chg="add mod">
          <ac:chgData name="Nutan Zine" userId="0c3b8da9ff15b3e2" providerId="LiveId" clId="{A5ED5F48-E287-46EB-B657-5B4FA8ABFDC5}" dt="2025-04-04T18:29:12.835" v="3895" actId="14100"/>
          <ac:picMkLst>
            <pc:docMk/>
            <pc:sldMk cId="2815640255" sldId="284"/>
            <ac:picMk id="16392" creationId="{A53CD50C-5081-0258-38E8-D360600740D7}"/>
          </ac:picMkLst>
        </pc:picChg>
      </pc:sldChg>
      <pc:sldChg chg="addSp delSp modSp add mod">
        <pc:chgData name="Nutan Zine" userId="0c3b8da9ff15b3e2" providerId="LiveId" clId="{A5ED5F48-E287-46EB-B657-5B4FA8ABFDC5}" dt="2025-04-04T18:48:33.060" v="4240" actId="14100"/>
        <pc:sldMkLst>
          <pc:docMk/>
          <pc:sldMk cId="1292920793" sldId="285"/>
        </pc:sldMkLst>
        <pc:spChg chg="mod">
          <ac:chgData name="Nutan Zine" userId="0c3b8da9ff15b3e2" providerId="LiveId" clId="{A5ED5F48-E287-46EB-B657-5B4FA8ABFDC5}" dt="2025-04-04T18:38:16.386" v="4138" actId="14100"/>
          <ac:spMkLst>
            <pc:docMk/>
            <pc:sldMk cId="1292920793" sldId="285"/>
            <ac:spMk id="2" creationId="{4FC95182-C200-1E02-0EFB-13662A8DB637}"/>
          </ac:spMkLst>
        </pc:spChg>
        <pc:spChg chg="mod">
          <ac:chgData name="Nutan Zine" userId="0c3b8da9ff15b3e2" providerId="LiveId" clId="{A5ED5F48-E287-46EB-B657-5B4FA8ABFDC5}" dt="2025-04-04T18:39:49.420" v="4149" actId="14100"/>
          <ac:spMkLst>
            <pc:docMk/>
            <pc:sldMk cId="1292920793" sldId="285"/>
            <ac:spMk id="3" creationId="{F53F4EBF-0F91-42E6-D2BC-4D0E7DEAE744}"/>
          </ac:spMkLst>
        </pc:spChg>
        <pc:spChg chg="mod">
          <ac:chgData name="Nutan Zine" userId="0c3b8da9ff15b3e2" providerId="LiveId" clId="{A5ED5F48-E287-46EB-B657-5B4FA8ABFDC5}" dt="2025-04-04T18:45:16.292" v="4230" actId="1076"/>
          <ac:spMkLst>
            <pc:docMk/>
            <pc:sldMk cId="1292920793" sldId="285"/>
            <ac:spMk id="4" creationId="{1BB7F677-C52F-16F8-2F12-EB947521BB2E}"/>
          </ac:spMkLst>
        </pc:spChg>
        <pc:spChg chg="add mod">
          <ac:chgData name="Nutan Zine" userId="0c3b8da9ff15b3e2" providerId="LiveId" clId="{A5ED5F48-E287-46EB-B657-5B4FA8ABFDC5}" dt="2025-04-04T18:42:07.999" v="4183" actId="13822"/>
          <ac:spMkLst>
            <pc:docMk/>
            <pc:sldMk cId="1292920793" sldId="285"/>
            <ac:spMk id="6" creationId="{7112E04B-CFCC-EFDE-C2B7-E518904B11A9}"/>
          </ac:spMkLst>
        </pc:spChg>
        <pc:spChg chg="mod">
          <ac:chgData name="Nutan Zine" userId="0c3b8da9ff15b3e2" providerId="LiveId" clId="{A5ED5F48-E287-46EB-B657-5B4FA8ABFDC5}" dt="2025-04-04T18:35:29.495" v="4103" actId="20577"/>
          <ac:spMkLst>
            <pc:docMk/>
            <pc:sldMk cId="1292920793" sldId="285"/>
            <ac:spMk id="7" creationId="{6A150235-AC8E-38C4-FFE3-A3AB9094439D}"/>
          </ac:spMkLst>
        </pc:spChg>
        <pc:spChg chg="add mod">
          <ac:chgData name="Nutan Zine" userId="0c3b8da9ff15b3e2" providerId="LiveId" clId="{A5ED5F48-E287-46EB-B657-5B4FA8ABFDC5}" dt="2025-04-04T18:43:57.468" v="4218" actId="14100"/>
          <ac:spMkLst>
            <pc:docMk/>
            <pc:sldMk cId="1292920793" sldId="285"/>
            <ac:spMk id="9" creationId="{D2B75FBA-81A5-7A85-6604-BFF099E95801}"/>
          </ac:spMkLst>
        </pc:spChg>
        <pc:picChg chg="add mod">
          <ac:chgData name="Nutan Zine" userId="0c3b8da9ff15b3e2" providerId="LiveId" clId="{A5ED5F48-E287-46EB-B657-5B4FA8ABFDC5}" dt="2025-04-04T18:40:16.647" v="4153" actId="14100"/>
          <ac:picMkLst>
            <pc:docMk/>
            <pc:sldMk cId="1292920793" sldId="285"/>
            <ac:picMk id="17414" creationId="{8F4E5021-E543-7248-37C8-3AD41348E460}"/>
          </ac:picMkLst>
        </pc:picChg>
        <pc:picChg chg="add mod">
          <ac:chgData name="Nutan Zine" userId="0c3b8da9ff15b3e2" providerId="LiveId" clId="{A5ED5F48-E287-46EB-B657-5B4FA8ABFDC5}" dt="2025-04-04T18:40:12.729" v="4152" actId="14100"/>
          <ac:picMkLst>
            <pc:docMk/>
            <pc:sldMk cId="1292920793" sldId="285"/>
            <ac:picMk id="17416" creationId="{AC61FA61-349E-07BD-50EB-5D21FDB5052B}"/>
          </ac:picMkLst>
        </pc:picChg>
        <pc:picChg chg="add mod">
          <ac:chgData name="Nutan Zine" userId="0c3b8da9ff15b3e2" providerId="LiveId" clId="{A5ED5F48-E287-46EB-B657-5B4FA8ABFDC5}" dt="2025-04-04T18:47:43.531" v="4235" actId="14100"/>
          <ac:picMkLst>
            <pc:docMk/>
            <pc:sldMk cId="1292920793" sldId="285"/>
            <ac:picMk id="17418" creationId="{B5DDB12E-59B7-7381-D0DF-39FA1BA0E580}"/>
          </ac:picMkLst>
        </pc:picChg>
        <pc:picChg chg="add mod">
          <ac:chgData name="Nutan Zine" userId="0c3b8da9ff15b3e2" providerId="LiveId" clId="{A5ED5F48-E287-46EB-B657-5B4FA8ABFDC5}" dt="2025-04-04T18:48:33.060" v="4240" actId="14100"/>
          <ac:picMkLst>
            <pc:docMk/>
            <pc:sldMk cId="1292920793" sldId="285"/>
            <ac:picMk id="17420" creationId="{FE1884CC-6AEC-4D68-1C3A-5E619C9D2B7C}"/>
          </ac:picMkLst>
        </pc:picChg>
      </pc:sldChg>
      <pc:sldChg chg="addSp delSp modSp add mod">
        <pc:chgData name="Nutan Zine" userId="0c3b8da9ff15b3e2" providerId="LiveId" clId="{A5ED5F48-E287-46EB-B657-5B4FA8ABFDC5}" dt="2025-04-04T19:04:30.528" v="4587" actId="14100"/>
        <pc:sldMkLst>
          <pc:docMk/>
          <pc:sldMk cId="247812668" sldId="286"/>
        </pc:sldMkLst>
        <pc:spChg chg="mod">
          <ac:chgData name="Nutan Zine" userId="0c3b8da9ff15b3e2" providerId="LiveId" clId="{A5ED5F48-E287-46EB-B657-5B4FA8ABFDC5}" dt="2025-04-04T19:02:01.252" v="4571" actId="14100"/>
          <ac:spMkLst>
            <pc:docMk/>
            <pc:sldMk cId="247812668" sldId="286"/>
            <ac:spMk id="3" creationId="{A31F3DCA-59F5-7AE2-3CB2-F5A88FC0CBE4}"/>
          </ac:spMkLst>
        </pc:spChg>
        <pc:spChg chg="mod">
          <ac:chgData name="Nutan Zine" userId="0c3b8da9ff15b3e2" providerId="LiveId" clId="{A5ED5F48-E287-46EB-B657-5B4FA8ABFDC5}" dt="2025-04-04T18:52:43.253" v="4258" actId="14100"/>
          <ac:spMkLst>
            <pc:docMk/>
            <pc:sldMk cId="247812668" sldId="286"/>
            <ac:spMk id="4" creationId="{EED24DEC-D528-3345-B971-2BCA82F04348}"/>
          </ac:spMkLst>
        </pc:spChg>
        <pc:spChg chg="mod">
          <ac:chgData name="Nutan Zine" userId="0c3b8da9ff15b3e2" providerId="LiveId" clId="{A5ED5F48-E287-46EB-B657-5B4FA8ABFDC5}" dt="2025-04-04T19:00:18.057" v="4560" actId="20577"/>
          <ac:spMkLst>
            <pc:docMk/>
            <pc:sldMk cId="247812668" sldId="286"/>
            <ac:spMk id="7" creationId="{6F94A265-CD49-E80D-F23C-05ABEBC0CB72}"/>
          </ac:spMkLst>
        </pc:spChg>
        <pc:picChg chg="add mod">
          <ac:chgData name="Nutan Zine" userId="0c3b8da9ff15b3e2" providerId="LiveId" clId="{A5ED5F48-E287-46EB-B657-5B4FA8ABFDC5}" dt="2025-04-04T19:02:01.252" v="4571" actId="14100"/>
          <ac:picMkLst>
            <pc:docMk/>
            <pc:sldMk cId="247812668" sldId="286"/>
            <ac:picMk id="18434" creationId="{86BF3581-9B60-7D94-6411-619CEA6E0D13}"/>
          </ac:picMkLst>
        </pc:picChg>
        <pc:picChg chg="add mod">
          <ac:chgData name="Nutan Zine" userId="0c3b8da9ff15b3e2" providerId="LiveId" clId="{A5ED5F48-E287-46EB-B657-5B4FA8ABFDC5}" dt="2025-04-04T19:03:59.327" v="4580" actId="14100"/>
          <ac:picMkLst>
            <pc:docMk/>
            <pc:sldMk cId="247812668" sldId="286"/>
            <ac:picMk id="18438" creationId="{D88777C1-E467-B792-8EFD-6522AF4DCCDE}"/>
          </ac:picMkLst>
        </pc:picChg>
        <pc:picChg chg="add mod">
          <ac:chgData name="Nutan Zine" userId="0c3b8da9ff15b3e2" providerId="LiveId" clId="{A5ED5F48-E287-46EB-B657-5B4FA8ABFDC5}" dt="2025-04-04T19:04:30.528" v="4587" actId="14100"/>
          <ac:picMkLst>
            <pc:docMk/>
            <pc:sldMk cId="247812668" sldId="286"/>
            <ac:picMk id="18440" creationId="{E04D5334-0E86-9745-2A67-3CCD36731DE6}"/>
          </ac:picMkLst>
        </pc:picChg>
      </pc:sldChg>
      <pc:sldChg chg="addSp delSp modSp add mod">
        <pc:chgData name="Nutan Zine" userId="0c3b8da9ff15b3e2" providerId="LiveId" clId="{A5ED5F48-E287-46EB-B657-5B4FA8ABFDC5}" dt="2025-04-04T19:13:51.543" v="4716" actId="14100"/>
        <pc:sldMkLst>
          <pc:docMk/>
          <pc:sldMk cId="33005904" sldId="287"/>
        </pc:sldMkLst>
        <pc:spChg chg="mod">
          <ac:chgData name="Nutan Zine" userId="0c3b8da9ff15b3e2" providerId="LiveId" clId="{A5ED5F48-E287-46EB-B657-5B4FA8ABFDC5}" dt="2025-04-04T19:11:10.661" v="4696" actId="27636"/>
          <ac:spMkLst>
            <pc:docMk/>
            <pc:sldMk cId="33005904" sldId="287"/>
            <ac:spMk id="2" creationId="{C6A1083E-09EE-FB73-F23C-1ADA1B7724B0}"/>
          </ac:spMkLst>
        </pc:spChg>
        <pc:picChg chg="add mod">
          <ac:chgData name="Nutan Zine" userId="0c3b8da9ff15b3e2" providerId="LiveId" clId="{A5ED5F48-E287-46EB-B657-5B4FA8ABFDC5}" dt="2025-04-04T19:11:05.647" v="4694" actId="14100"/>
          <ac:picMkLst>
            <pc:docMk/>
            <pc:sldMk cId="33005904" sldId="287"/>
            <ac:picMk id="19460" creationId="{B654C887-575C-1F07-58DC-48B95ED153CA}"/>
          </ac:picMkLst>
        </pc:picChg>
        <pc:picChg chg="add mod">
          <ac:chgData name="Nutan Zine" userId="0c3b8da9ff15b3e2" providerId="LiveId" clId="{A5ED5F48-E287-46EB-B657-5B4FA8ABFDC5}" dt="2025-04-04T19:12:12.671" v="4704" actId="14100"/>
          <ac:picMkLst>
            <pc:docMk/>
            <pc:sldMk cId="33005904" sldId="287"/>
            <ac:picMk id="19462" creationId="{67838ABB-FA95-03B7-851F-47A9577FCFCF}"/>
          </ac:picMkLst>
        </pc:picChg>
        <pc:picChg chg="add mod">
          <ac:chgData name="Nutan Zine" userId="0c3b8da9ff15b3e2" providerId="LiveId" clId="{A5ED5F48-E287-46EB-B657-5B4FA8ABFDC5}" dt="2025-04-04T19:13:51.543" v="4716" actId="14100"/>
          <ac:picMkLst>
            <pc:docMk/>
            <pc:sldMk cId="33005904" sldId="287"/>
            <ac:picMk id="19466" creationId="{0F0325BE-6943-EDD5-6628-47AE116CAAA2}"/>
          </ac:picMkLst>
        </pc:picChg>
      </pc:sldChg>
      <pc:sldChg chg="addSp delSp modSp add">
        <pc:chgData name="Nutan Zine" userId="0c3b8da9ff15b3e2" providerId="LiveId" clId="{A5ED5F48-E287-46EB-B657-5B4FA8ABFDC5}" dt="2025-04-04T19:20:10.273" v="4745" actId="14100"/>
        <pc:sldMkLst>
          <pc:docMk/>
          <pc:sldMk cId="836974062" sldId="288"/>
        </pc:sldMkLst>
      </pc:sldChg>
    </pc:docChg>
  </pc:docChgLst>
  <pc:docChgLst>
    <pc:chgData name="Nutan Zine" userId="0c3b8da9ff15b3e2" providerId="LiveId" clId="{D26D8C43-07B6-448A-950D-DBE7688661A6}"/>
    <pc:docChg chg="modSld">
      <pc:chgData name="Nutan Zine" userId="0c3b8da9ff15b3e2" providerId="LiveId" clId="{D26D8C43-07B6-448A-950D-DBE7688661A6}" dt="2025-04-14T19:15:58.966" v="151" actId="14100"/>
      <pc:docMkLst>
        <pc:docMk/>
      </pc:docMkLst>
      <pc:sldChg chg="modSp mod">
        <pc:chgData name="Nutan Zine" userId="0c3b8da9ff15b3e2" providerId="LiveId" clId="{D26D8C43-07B6-448A-950D-DBE7688661A6}" dt="2025-04-14T15:28:14.411" v="0" actId="1076"/>
        <pc:sldMkLst>
          <pc:docMk/>
          <pc:sldMk cId="309696362" sldId="280"/>
        </pc:sldMkLst>
        <pc:spChg chg="mod">
          <ac:chgData name="Nutan Zine" userId="0c3b8da9ff15b3e2" providerId="LiveId" clId="{D26D8C43-07B6-448A-950D-DBE7688661A6}" dt="2025-04-14T15:28:14.411" v="0" actId="1076"/>
          <ac:spMkLst>
            <pc:docMk/>
            <pc:sldMk cId="309696362" sldId="280"/>
            <ac:spMk id="4" creationId="{4A1C9D4B-9B8A-B7BA-EF69-64590E509352}"/>
          </ac:spMkLst>
        </pc:spChg>
      </pc:sldChg>
      <pc:sldChg chg="modSp mod">
        <pc:chgData name="Nutan Zine" userId="0c3b8da9ff15b3e2" providerId="LiveId" clId="{D26D8C43-07B6-448A-950D-DBE7688661A6}" dt="2025-04-14T16:45:03.229" v="1" actId="1076"/>
        <pc:sldMkLst>
          <pc:docMk/>
          <pc:sldMk cId="247812668" sldId="286"/>
        </pc:sldMkLst>
        <pc:spChg chg="mod">
          <ac:chgData name="Nutan Zine" userId="0c3b8da9ff15b3e2" providerId="LiveId" clId="{D26D8C43-07B6-448A-950D-DBE7688661A6}" dt="2025-04-14T16:45:03.229" v="1" actId="1076"/>
          <ac:spMkLst>
            <pc:docMk/>
            <pc:sldMk cId="247812668" sldId="286"/>
            <ac:spMk id="4" creationId="{EED24DEC-D528-3345-B971-2BCA82F04348}"/>
          </ac:spMkLst>
        </pc:spChg>
      </pc:sldChg>
      <pc:sldChg chg="addSp delSp modSp">
        <pc:chgData name="Nutan Zine" userId="0c3b8da9ff15b3e2" providerId="LiveId" clId="{D26D8C43-07B6-448A-950D-DBE7688661A6}" dt="2025-04-14T19:15:58.966" v="151" actId="14100"/>
        <pc:sldMkLst>
          <pc:docMk/>
          <pc:sldMk cId="836974062" sldId="288"/>
        </pc:sldMkLst>
        <pc:picChg chg="add mod">
          <ac:chgData name="Nutan Zine" userId="0c3b8da9ff15b3e2" providerId="LiveId" clId="{D26D8C43-07B6-448A-950D-DBE7688661A6}" dt="2025-04-14T18:58:55.747" v="5" actId="14100"/>
          <ac:picMkLst>
            <pc:docMk/>
            <pc:sldMk cId="836974062" sldId="288"/>
            <ac:picMk id="1026" creationId="{DBBEAA74-86E3-5DEE-0A97-CFFBE76126F8}"/>
          </ac:picMkLst>
        </pc:picChg>
        <pc:picChg chg="add mod">
          <ac:chgData name="Nutan Zine" userId="0c3b8da9ff15b3e2" providerId="LiveId" clId="{D26D8C43-07B6-448A-950D-DBE7688661A6}" dt="2025-04-14T19:04:32.267" v="34" actId="14100"/>
          <ac:picMkLst>
            <pc:docMk/>
            <pc:sldMk cId="836974062" sldId="288"/>
            <ac:picMk id="1028" creationId="{A2251208-A351-BCB6-7F1E-A30D0F2A83C8}"/>
          </ac:picMkLst>
        </pc:picChg>
        <pc:picChg chg="add mod">
          <ac:chgData name="Nutan Zine" userId="0c3b8da9ff15b3e2" providerId="LiveId" clId="{D26D8C43-07B6-448A-950D-DBE7688661A6}" dt="2025-04-14T19:09:48.282" v="99" actId="14100"/>
          <ac:picMkLst>
            <pc:docMk/>
            <pc:sldMk cId="836974062" sldId="288"/>
            <ac:picMk id="1030" creationId="{71947711-EBC9-820C-DD09-90D49DFCF3CC}"/>
          </ac:picMkLst>
        </pc:picChg>
        <pc:picChg chg="add mod">
          <ac:chgData name="Nutan Zine" userId="0c3b8da9ff15b3e2" providerId="LiveId" clId="{D26D8C43-07B6-448A-950D-DBE7688661A6}" dt="2025-04-14T19:14:17.807" v="135" actId="14100"/>
          <ac:picMkLst>
            <pc:docMk/>
            <pc:sldMk cId="836974062" sldId="288"/>
            <ac:picMk id="1032" creationId="{3B07CAB0-17D8-56D6-A60D-23F734F226B3}"/>
          </ac:picMkLst>
        </pc:picChg>
        <pc:picChg chg="add mod">
          <ac:chgData name="Nutan Zine" userId="0c3b8da9ff15b3e2" providerId="LiveId" clId="{D26D8C43-07B6-448A-950D-DBE7688661A6}" dt="2025-04-14T19:07:29.987" v="75" actId="14100"/>
          <ac:picMkLst>
            <pc:docMk/>
            <pc:sldMk cId="836974062" sldId="288"/>
            <ac:picMk id="1034" creationId="{78C5C5B3-0A5F-176B-413F-08604D09FD0F}"/>
          </ac:picMkLst>
        </pc:picChg>
        <pc:picChg chg="add mod">
          <ac:chgData name="Nutan Zine" userId="0c3b8da9ff15b3e2" providerId="LiveId" clId="{D26D8C43-07B6-448A-950D-DBE7688661A6}" dt="2025-04-14T19:08:54.504" v="88" actId="14100"/>
          <ac:picMkLst>
            <pc:docMk/>
            <pc:sldMk cId="836974062" sldId="288"/>
            <ac:picMk id="1036" creationId="{05EBD912-B29A-58D2-6CCA-2DD58612ADA8}"/>
          </ac:picMkLst>
        </pc:picChg>
        <pc:picChg chg="add mod">
          <ac:chgData name="Nutan Zine" userId="0c3b8da9ff15b3e2" providerId="LiveId" clId="{D26D8C43-07B6-448A-950D-DBE7688661A6}" dt="2025-04-14T19:12:23.888" v="126" actId="14100"/>
          <ac:picMkLst>
            <pc:docMk/>
            <pc:sldMk cId="836974062" sldId="288"/>
            <ac:picMk id="1038" creationId="{2F875F3E-D469-099F-1536-AC4F2CB06840}"/>
          </ac:picMkLst>
        </pc:picChg>
        <pc:picChg chg="add mod">
          <ac:chgData name="Nutan Zine" userId="0c3b8da9ff15b3e2" providerId="LiveId" clId="{D26D8C43-07B6-448A-950D-DBE7688661A6}" dt="2025-04-14T19:14:04.921" v="133" actId="14100"/>
          <ac:picMkLst>
            <pc:docMk/>
            <pc:sldMk cId="836974062" sldId="288"/>
            <ac:picMk id="1040" creationId="{8A57D994-FC9D-CC5E-1246-4E2B2816BBDA}"/>
          </ac:picMkLst>
        </pc:picChg>
        <pc:picChg chg="add mod">
          <ac:chgData name="Nutan Zine" userId="0c3b8da9ff15b3e2" providerId="LiveId" clId="{D26D8C43-07B6-448A-950D-DBE7688661A6}" dt="2025-04-14T19:15:13.880" v="144" actId="14100"/>
          <ac:picMkLst>
            <pc:docMk/>
            <pc:sldMk cId="836974062" sldId="288"/>
            <ac:picMk id="1042" creationId="{F9E4A9C9-8067-90AA-8A8C-848B0E8014AC}"/>
          </ac:picMkLst>
        </pc:picChg>
        <pc:picChg chg="add mod">
          <ac:chgData name="Nutan Zine" userId="0c3b8da9ff15b3e2" providerId="LiveId" clId="{D26D8C43-07B6-448A-950D-DBE7688661A6}" dt="2025-04-14T19:15:58.966" v="151" actId="14100"/>
          <ac:picMkLst>
            <pc:docMk/>
            <pc:sldMk cId="836974062" sldId="288"/>
            <ac:picMk id="1044" creationId="{47A16669-45D0-E91D-0F5B-82F077A61E43}"/>
          </ac:picMkLst>
        </pc:picChg>
        <pc:picChg chg="add del mod">
          <ac:chgData name="Nutan Zine" userId="0c3b8da9ff15b3e2" providerId="LiveId" clId="{D26D8C43-07B6-448A-950D-DBE7688661A6}" dt="2025-04-14T19:08:41.920" v="84" actId="1076"/>
          <ac:picMkLst>
            <pc:docMk/>
            <pc:sldMk cId="836974062" sldId="288"/>
            <ac:picMk id="20486" creationId="{8B3EA315-141E-2F5B-4DE5-4E63DD79249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0BB816-636F-4C40-9EC7-A3BA365B8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7CE0D02-F780-4697-9A30-3F10F4D67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9885C-64C6-4202-8B65-38170DBD673D}" type="datetimeFigureOut">
              <a:rPr lang="en-US" smtClean="0"/>
              <a:t>4/15/2025</a:t>
            </a:fld>
            <a:endParaRPr lang="en-US" dirty="0"/>
          </a:p>
        </p:txBody>
      </p:sp>
      <p:sp>
        <p:nvSpPr>
          <p:cNvPr id="4" name="Footer Placeholder 3">
            <a:extLst>
              <a:ext uri="{FF2B5EF4-FFF2-40B4-BE49-F238E27FC236}">
                <a16:creationId xmlns:a16="http://schemas.microsoft.com/office/drawing/2014/main" id="{E50C7536-00AB-4C14-90D3-7D88603F2A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DBC111-E561-48D6-9DB3-85F8BE552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AA4D1-BF1D-4260-B442-EBD7859EC5F1}" type="slidenum">
              <a:rPr lang="en-US" smtClean="0"/>
              <a:t>‹#›</a:t>
            </a:fld>
            <a:endParaRPr lang="en-US" dirty="0"/>
          </a:p>
        </p:txBody>
      </p:sp>
    </p:spTree>
    <p:extLst>
      <p:ext uri="{BB962C8B-B14F-4D97-AF65-F5344CB8AC3E}">
        <p14:creationId xmlns:p14="http://schemas.microsoft.com/office/powerpoint/2010/main" val="691146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49326-15A5-4041-B3F6-1CB1FE840753}" type="datetimeFigureOut">
              <a:rPr lang="en-US" smtClean="0"/>
              <a:t>4/15/2025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39BA2-F127-4DB1-B8FD-D5A70CC3E01B}" type="slidenum">
              <a:rPr lang="en-US" smtClean="0"/>
              <a:t>‹#›</a:t>
            </a:fld>
            <a:endParaRPr lang="en-US" dirty="0"/>
          </a:p>
        </p:txBody>
      </p:sp>
    </p:spTree>
    <p:extLst>
      <p:ext uri="{BB962C8B-B14F-4D97-AF65-F5344CB8AC3E}">
        <p14:creationId xmlns:p14="http://schemas.microsoft.com/office/powerpoint/2010/main" val="400240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D619F-EECE-8D68-0E5E-BB8CB8E9F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7ABBF-8E74-79D1-27F1-653EE981E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3F60A-05A8-0E84-727E-E77722D80A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577A43-DF80-D57B-E711-A97C1C8BBAC5}"/>
              </a:ext>
            </a:extLst>
          </p:cNvPr>
          <p:cNvSpPr>
            <a:spLocks noGrp="1"/>
          </p:cNvSpPr>
          <p:nvPr>
            <p:ph type="sldNum" sz="quarter" idx="5"/>
          </p:nvPr>
        </p:nvSpPr>
        <p:spPr/>
        <p:txBody>
          <a:bodyPr/>
          <a:lstStyle/>
          <a:p>
            <a:fld id="{A3D39BA2-F127-4DB1-B8FD-D5A70CC3E01B}" type="slidenum">
              <a:rPr lang="en-US" smtClean="0"/>
              <a:t>1</a:t>
            </a:fld>
            <a:endParaRPr lang="en-US" dirty="0"/>
          </a:p>
        </p:txBody>
      </p:sp>
    </p:spTree>
    <p:extLst>
      <p:ext uri="{BB962C8B-B14F-4D97-AF65-F5344CB8AC3E}">
        <p14:creationId xmlns:p14="http://schemas.microsoft.com/office/powerpoint/2010/main" val="4177746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00731-A27F-BC87-06F8-B04C66D8C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80D4A-AD5B-4481-09F0-F56E741C2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8A419-D140-8437-8EA4-4ED8492262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A97194-2FA1-C60A-D5BB-A7998D185759}"/>
              </a:ext>
            </a:extLst>
          </p:cNvPr>
          <p:cNvSpPr>
            <a:spLocks noGrp="1"/>
          </p:cNvSpPr>
          <p:nvPr>
            <p:ph type="sldNum" sz="quarter" idx="5"/>
          </p:nvPr>
        </p:nvSpPr>
        <p:spPr/>
        <p:txBody>
          <a:bodyPr/>
          <a:lstStyle/>
          <a:p>
            <a:fld id="{A3D39BA2-F127-4DB1-B8FD-D5A70CC3E01B}" type="slidenum">
              <a:rPr lang="en-US" smtClean="0"/>
              <a:t>10</a:t>
            </a:fld>
            <a:endParaRPr lang="en-US" dirty="0"/>
          </a:p>
        </p:txBody>
      </p:sp>
    </p:spTree>
    <p:extLst>
      <p:ext uri="{BB962C8B-B14F-4D97-AF65-F5344CB8AC3E}">
        <p14:creationId xmlns:p14="http://schemas.microsoft.com/office/powerpoint/2010/main" val="1267491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11</a:t>
            </a:fld>
            <a:endParaRPr lang="en-US" dirty="0"/>
          </a:p>
        </p:txBody>
      </p:sp>
    </p:spTree>
    <p:extLst>
      <p:ext uri="{BB962C8B-B14F-4D97-AF65-F5344CB8AC3E}">
        <p14:creationId xmlns:p14="http://schemas.microsoft.com/office/powerpoint/2010/main" val="4083598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F2220-BDA9-9FE9-D2AD-4EA0EACDE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91142-8F75-3FF3-8933-1E034E8E1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80C0A-924B-A72B-6B77-C0878D4495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156EA7-2499-94C5-D90E-2CBC3D19F5F2}"/>
              </a:ext>
            </a:extLst>
          </p:cNvPr>
          <p:cNvSpPr>
            <a:spLocks noGrp="1"/>
          </p:cNvSpPr>
          <p:nvPr>
            <p:ph type="sldNum" sz="quarter" idx="5"/>
          </p:nvPr>
        </p:nvSpPr>
        <p:spPr/>
        <p:txBody>
          <a:bodyPr/>
          <a:lstStyle/>
          <a:p>
            <a:fld id="{A3D39BA2-F127-4DB1-B8FD-D5A70CC3E01B}" type="slidenum">
              <a:rPr lang="en-US" smtClean="0"/>
              <a:t>12</a:t>
            </a:fld>
            <a:endParaRPr lang="en-US" dirty="0"/>
          </a:p>
        </p:txBody>
      </p:sp>
    </p:spTree>
    <p:extLst>
      <p:ext uri="{BB962C8B-B14F-4D97-AF65-F5344CB8AC3E}">
        <p14:creationId xmlns:p14="http://schemas.microsoft.com/office/powerpoint/2010/main" val="2730967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B06B-5E12-01DD-AE18-F6752C407D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1F7E4-AE98-D09E-777E-0AAC2655B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9ED5CC-1F43-0D47-B52E-CC80448EC1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305EDF-C06A-516A-827B-62597A3C8117}"/>
              </a:ext>
            </a:extLst>
          </p:cNvPr>
          <p:cNvSpPr>
            <a:spLocks noGrp="1"/>
          </p:cNvSpPr>
          <p:nvPr>
            <p:ph type="sldNum" sz="quarter" idx="5"/>
          </p:nvPr>
        </p:nvSpPr>
        <p:spPr/>
        <p:txBody>
          <a:bodyPr/>
          <a:lstStyle/>
          <a:p>
            <a:fld id="{A3D39BA2-F127-4DB1-B8FD-D5A70CC3E01B}" type="slidenum">
              <a:rPr lang="en-US" smtClean="0"/>
              <a:t>13</a:t>
            </a:fld>
            <a:endParaRPr lang="en-US" dirty="0"/>
          </a:p>
        </p:txBody>
      </p:sp>
    </p:spTree>
    <p:extLst>
      <p:ext uri="{BB962C8B-B14F-4D97-AF65-F5344CB8AC3E}">
        <p14:creationId xmlns:p14="http://schemas.microsoft.com/office/powerpoint/2010/main" val="1356430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C86B8-C7F7-9E64-C0B4-D03D85842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F036F-D18C-EDA6-5B0A-B539710CC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746E3-BEB1-9017-FA89-66A0D16E41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A6348C-AA5B-885F-CED6-366587D278E9}"/>
              </a:ext>
            </a:extLst>
          </p:cNvPr>
          <p:cNvSpPr>
            <a:spLocks noGrp="1"/>
          </p:cNvSpPr>
          <p:nvPr>
            <p:ph type="sldNum" sz="quarter" idx="5"/>
          </p:nvPr>
        </p:nvSpPr>
        <p:spPr/>
        <p:txBody>
          <a:bodyPr/>
          <a:lstStyle/>
          <a:p>
            <a:fld id="{A3D39BA2-F127-4DB1-B8FD-D5A70CC3E01B}" type="slidenum">
              <a:rPr lang="en-US" smtClean="0"/>
              <a:t>14</a:t>
            </a:fld>
            <a:endParaRPr lang="en-US" dirty="0"/>
          </a:p>
        </p:txBody>
      </p:sp>
    </p:spTree>
    <p:extLst>
      <p:ext uri="{BB962C8B-B14F-4D97-AF65-F5344CB8AC3E}">
        <p14:creationId xmlns:p14="http://schemas.microsoft.com/office/powerpoint/2010/main" val="169341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66E8-157E-39CE-E92C-451FABE8C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B4578-A9D7-0E66-8DE9-9CEAB275C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9D84BD-9D38-07A9-88E3-0E7FC37AAE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F2A503-D954-D4C5-D4C3-39CA98CD293A}"/>
              </a:ext>
            </a:extLst>
          </p:cNvPr>
          <p:cNvSpPr>
            <a:spLocks noGrp="1"/>
          </p:cNvSpPr>
          <p:nvPr>
            <p:ph type="sldNum" sz="quarter" idx="5"/>
          </p:nvPr>
        </p:nvSpPr>
        <p:spPr/>
        <p:txBody>
          <a:bodyPr/>
          <a:lstStyle/>
          <a:p>
            <a:fld id="{A3D39BA2-F127-4DB1-B8FD-D5A70CC3E01B}" type="slidenum">
              <a:rPr lang="en-US" smtClean="0"/>
              <a:t>15</a:t>
            </a:fld>
            <a:endParaRPr lang="en-US" dirty="0"/>
          </a:p>
        </p:txBody>
      </p:sp>
    </p:spTree>
    <p:extLst>
      <p:ext uri="{BB962C8B-B14F-4D97-AF65-F5344CB8AC3E}">
        <p14:creationId xmlns:p14="http://schemas.microsoft.com/office/powerpoint/2010/main" val="3925732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C17F2-7473-53A5-12F9-61766B65E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E0161-A9A6-8325-21E4-99B3FA70D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AE1FD-ADF9-82CF-88B0-EE2077B95A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4C1015-040A-1505-D13C-F47780A4F9E0}"/>
              </a:ext>
            </a:extLst>
          </p:cNvPr>
          <p:cNvSpPr>
            <a:spLocks noGrp="1"/>
          </p:cNvSpPr>
          <p:nvPr>
            <p:ph type="sldNum" sz="quarter" idx="5"/>
          </p:nvPr>
        </p:nvSpPr>
        <p:spPr/>
        <p:txBody>
          <a:bodyPr/>
          <a:lstStyle/>
          <a:p>
            <a:fld id="{A3D39BA2-F127-4DB1-B8FD-D5A70CC3E01B}" type="slidenum">
              <a:rPr lang="en-US" smtClean="0"/>
              <a:t>16</a:t>
            </a:fld>
            <a:endParaRPr lang="en-US" dirty="0"/>
          </a:p>
        </p:txBody>
      </p:sp>
    </p:spTree>
    <p:extLst>
      <p:ext uri="{BB962C8B-B14F-4D97-AF65-F5344CB8AC3E}">
        <p14:creationId xmlns:p14="http://schemas.microsoft.com/office/powerpoint/2010/main" val="2166636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A3BB-0043-9C01-34F6-F40AC33C4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E6900-74F0-AA71-4CE5-22ED4C82D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96ABC-5C4C-FFC0-A6D0-2F2568945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D9931A-ED91-F93F-36F7-235E04EA964D}"/>
              </a:ext>
            </a:extLst>
          </p:cNvPr>
          <p:cNvSpPr>
            <a:spLocks noGrp="1"/>
          </p:cNvSpPr>
          <p:nvPr>
            <p:ph type="sldNum" sz="quarter" idx="5"/>
          </p:nvPr>
        </p:nvSpPr>
        <p:spPr/>
        <p:txBody>
          <a:bodyPr/>
          <a:lstStyle/>
          <a:p>
            <a:fld id="{A3D39BA2-F127-4DB1-B8FD-D5A70CC3E01B}" type="slidenum">
              <a:rPr lang="en-US" smtClean="0"/>
              <a:t>17</a:t>
            </a:fld>
            <a:endParaRPr lang="en-US" dirty="0"/>
          </a:p>
        </p:txBody>
      </p:sp>
    </p:spTree>
    <p:extLst>
      <p:ext uri="{BB962C8B-B14F-4D97-AF65-F5344CB8AC3E}">
        <p14:creationId xmlns:p14="http://schemas.microsoft.com/office/powerpoint/2010/main" val="1203839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82A95-E659-8A21-F921-8390488F9C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0FD14-5A1D-5B91-0E80-D5520C0F5E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6C0F7-6D4B-E617-E8BF-5D73A2E6E0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E85686-6C4E-C675-D844-3212B97F081D}"/>
              </a:ext>
            </a:extLst>
          </p:cNvPr>
          <p:cNvSpPr>
            <a:spLocks noGrp="1"/>
          </p:cNvSpPr>
          <p:nvPr>
            <p:ph type="sldNum" sz="quarter" idx="5"/>
          </p:nvPr>
        </p:nvSpPr>
        <p:spPr/>
        <p:txBody>
          <a:bodyPr/>
          <a:lstStyle/>
          <a:p>
            <a:fld id="{A3D39BA2-F127-4DB1-B8FD-D5A70CC3E01B}" type="slidenum">
              <a:rPr lang="en-US" smtClean="0"/>
              <a:t>18</a:t>
            </a:fld>
            <a:endParaRPr lang="en-US" dirty="0"/>
          </a:p>
        </p:txBody>
      </p:sp>
    </p:spTree>
    <p:extLst>
      <p:ext uri="{BB962C8B-B14F-4D97-AF65-F5344CB8AC3E}">
        <p14:creationId xmlns:p14="http://schemas.microsoft.com/office/powerpoint/2010/main" val="1171060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C3140-3983-6347-B810-757C8D9B0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A0711-A773-3EE3-1722-229E6A6E53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33890-DA2E-F2E9-290A-7C0A95BFF2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3507DE-6FA7-99F4-914A-50D8F4301A36}"/>
              </a:ext>
            </a:extLst>
          </p:cNvPr>
          <p:cNvSpPr>
            <a:spLocks noGrp="1"/>
          </p:cNvSpPr>
          <p:nvPr>
            <p:ph type="sldNum" sz="quarter" idx="5"/>
          </p:nvPr>
        </p:nvSpPr>
        <p:spPr/>
        <p:txBody>
          <a:bodyPr/>
          <a:lstStyle/>
          <a:p>
            <a:fld id="{A3D39BA2-F127-4DB1-B8FD-D5A70CC3E01B}" type="slidenum">
              <a:rPr lang="en-US" smtClean="0"/>
              <a:t>19</a:t>
            </a:fld>
            <a:endParaRPr lang="en-US" dirty="0"/>
          </a:p>
        </p:txBody>
      </p:sp>
    </p:spTree>
    <p:extLst>
      <p:ext uri="{BB962C8B-B14F-4D97-AF65-F5344CB8AC3E}">
        <p14:creationId xmlns:p14="http://schemas.microsoft.com/office/powerpoint/2010/main" val="43872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2</a:t>
            </a:fld>
            <a:endParaRPr lang="en-US" dirty="0"/>
          </a:p>
        </p:txBody>
      </p:sp>
    </p:spTree>
    <p:extLst>
      <p:ext uri="{BB962C8B-B14F-4D97-AF65-F5344CB8AC3E}">
        <p14:creationId xmlns:p14="http://schemas.microsoft.com/office/powerpoint/2010/main" val="2738549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F991-D615-A212-B0EC-580956C17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10B73F-AFF3-431D-0918-486B6D4D4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C6BCD-919B-AC31-1056-137BA4C099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B74D2C-9B5A-85A6-3AAE-2793B5ED6268}"/>
              </a:ext>
            </a:extLst>
          </p:cNvPr>
          <p:cNvSpPr>
            <a:spLocks noGrp="1"/>
          </p:cNvSpPr>
          <p:nvPr>
            <p:ph type="sldNum" sz="quarter" idx="5"/>
          </p:nvPr>
        </p:nvSpPr>
        <p:spPr/>
        <p:txBody>
          <a:bodyPr/>
          <a:lstStyle/>
          <a:p>
            <a:fld id="{A3D39BA2-F127-4DB1-B8FD-D5A70CC3E01B}" type="slidenum">
              <a:rPr lang="en-US" smtClean="0"/>
              <a:t>20</a:t>
            </a:fld>
            <a:endParaRPr lang="en-US" dirty="0"/>
          </a:p>
        </p:txBody>
      </p:sp>
    </p:spTree>
    <p:extLst>
      <p:ext uri="{BB962C8B-B14F-4D97-AF65-F5344CB8AC3E}">
        <p14:creationId xmlns:p14="http://schemas.microsoft.com/office/powerpoint/2010/main" val="82169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F3792-C062-57F9-6A32-788463DC1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D11A1-4572-83F5-6805-DF945E9CB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077A44-920C-68B5-80E0-EB43D892B0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4381B9-E6A9-D832-B6BE-B20B8A325746}"/>
              </a:ext>
            </a:extLst>
          </p:cNvPr>
          <p:cNvSpPr>
            <a:spLocks noGrp="1"/>
          </p:cNvSpPr>
          <p:nvPr>
            <p:ph type="sldNum" sz="quarter" idx="5"/>
          </p:nvPr>
        </p:nvSpPr>
        <p:spPr/>
        <p:txBody>
          <a:bodyPr/>
          <a:lstStyle/>
          <a:p>
            <a:fld id="{A3D39BA2-F127-4DB1-B8FD-D5A70CC3E01B}" type="slidenum">
              <a:rPr lang="en-US" smtClean="0"/>
              <a:t>3</a:t>
            </a:fld>
            <a:endParaRPr lang="en-US" dirty="0"/>
          </a:p>
        </p:txBody>
      </p:sp>
    </p:spTree>
    <p:extLst>
      <p:ext uri="{BB962C8B-B14F-4D97-AF65-F5344CB8AC3E}">
        <p14:creationId xmlns:p14="http://schemas.microsoft.com/office/powerpoint/2010/main" val="12907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8D822-1B00-9A6E-0D7F-F5C270C23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4C7AC-0C8A-CD2B-D17A-2A230C4DA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50DED-A249-BA0C-60B0-5C2B0C48B3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C3D8C5-031D-259F-B7D5-55E697B73906}"/>
              </a:ext>
            </a:extLst>
          </p:cNvPr>
          <p:cNvSpPr>
            <a:spLocks noGrp="1"/>
          </p:cNvSpPr>
          <p:nvPr>
            <p:ph type="sldNum" sz="quarter" idx="5"/>
          </p:nvPr>
        </p:nvSpPr>
        <p:spPr/>
        <p:txBody>
          <a:bodyPr/>
          <a:lstStyle/>
          <a:p>
            <a:fld id="{A3D39BA2-F127-4DB1-B8FD-D5A70CC3E01B}" type="slidenum">
              <a:rPr lang="en-US" smtClean="0"/>
              <a:t>4</a:t>
            </a:fld>
            <a:endParaRPr lang="en-US" dirty="0"/>
          </a:p>
        </p:txBody>
      </p:sp>
    </p:spTree>
    <p:extLst>
      <p:ext uri="{BB962C8B-B14F-4D97-AF65-F5344CB8AC3E}">
        <p14:creationId xmlns:p14="http://schemas.microsoft.com/office/powerpoint/2010/main" val="3575921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33A8-9D77-735C-1428-2E12B6BE0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808E0-D8EB-9492-9DB8-CE8A310293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DADC-16C8-E1E5-D393-D509D5053B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7145CC-10AF-0CDA-1C23-75367028D59B}"/>
              </a:ext>
            </a:extLst>
          </p:cNvPr>
          <p:cNvSpPr>
            <a:spLocks noGrp="1"/>
          </p:cNvSpPr>
          <p:nvPr>
            <p:ph type="sldNum" sz="quarter" idx="5"/>
          </p:nvPr>
        </p:nvSpPr>
        <p:spPr/>
        <p:txBody>
          <a:bodyPr/>
          <a:lstStyle/>
          <a:p>
            <a:fld id="{A3D39BA2-F127-4DB1-B8FD-D5A70CC3E01B}" type="slidenum">
              <a:rPr lang="en-US" smtClean="0"/>
              <a:t>5</a:t>
            </a:fld>
            <a:endParaRPr lang="en-US" dirty="0"/>
          </a:p>
        </p:txBody>
      </p:sp>
    </p:spTree>
    <p:extLst>
      <p:ext uri="{BB962C8B-B14F-4D97-AF65-F5344CB8AC3E}">
        <p14:creationId xmlns:p14="http://schemas.microsoft.com/office/powerpoint/2010/main" val="1885433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4208-19B2-46EA-3B75-408DF0646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33E07-5644-7CE2-ABEA-515DEAEBD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9305F-8BFA-0536-E45C-75D72FC28B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1020F9-DDA2-A9BA-4EEE-F8FA95E39E3C}"/>
              </a:ext>
            </a:extLst>
          </p:cNvPr>
          <p:cNvSpPr>
            <a:spLocks noGrp="1"/>
          </p:cNvSpPr>
          <p:nvPr>
            <p:ph type="sldNum" sz="quarter" idx="5"/>
          </p:nvPr>
        </p:nvSpPr>
        <p:spPr/>
        <p:txBody>
          <a:bodyPr/>
          <a:lstStyle/>
          <a:p>
            <a:fld id="{A3D39BA2-F127-4DB1-B8FD-D5A70CC3E01B}" type="slidenum">
              <a:rPr lang="en-US" smtClean="0"/>
              <a:t>6</a:t>
            </a:fld>
            <a:endParaRPr lang="en-US" dirty="0"/>
          </a:p>
        </p:txBody>
      </p:sp>
    </p:spTree>
    <p:extLst>
      <p:ext uri="{BB962C8B-B14F-4D97-AF65-F5344CB8AC3E}">
        <p14:creationId xmlns:p14="http://schemas.microsoft.com/office/powerpoint/2010/main" val="2374639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06E69-C4A7-154C-176E-5DBFE74AD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29A8A-239E-95D2-0593-BD77E0495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BD0C4-74B8-69C4-0860-81D0B3FCF2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1C35F9-9775-87A3-A108-B3F435574F98}"/>
              </a:ext>
            </a:extLst>
          </p:cNvPr>
          <p:cNvSpPr>
            <a:spLocks noGrp="1"/>
          </p:cNvSpPr>
          <p:nvPr>
            <p:ph type="sldNum" sz="quarter" idx="5"/>
          </p:nvPr>
        </p:nvSpPr>
        <p:spPr/>
        <p:txBody>
          <a:bodyPr/>
          <a:lstStyle/>
          <a:p>
            <a:fld id="{A3D39BA2-F127-4DB1-B8FD-D5A70CC3E01B}" type="slidenum">
              <a:rPr lang="en-US" smtClean="0"/>
              <a:t>7</a:t>
            </a:fld>
            <a:endParaRPr lang="en-US" dirty="0"/>
          </a:p>
        </p:txBody>
      </p:sp>
    </p:spTree>
    <p:extLst>
      <p:ext uri="{BB962C8B-B14F-4D97-AF65-F5344CB8AC3E}">
        <p14:creationId xmlns:p14="http://schemas.microsoft.com/office/powerpoint/2010/main" val="1945528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43EE5-122A-AC1F-9D8D-89F2B1F44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6F025-EADC-5ED6-EA49-426E60ECC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5A19B-51F1-48C1-8C4B-7C8BEECA45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E6D77F-20D8-C7EF-D1FD-371C08DB5BB2}"/>
              </a:ext>
            </a:extLst>
          </p:cNvPr>
          <p:cNvSpPr>
            <a:spLocks noGrp="1"/>
          </p:cNvSpPr>
          <p:nvPr>
            <p:ph type="sldNum" sz="quarter" idx="5"/>
          </p:nvPr>
        </p:nvSpPr>
        <p:spPr/>
        <p:txBody>
          <a:bodyPr/>
          <a:lstStyle/>
          <a:p>
            <a:fld id="{A3D39BA2-F127-4DB1-B8FD-D5A70CC3E01B}" type="slidenum">
              <a:rPr lang="en-US" smtClean="0"/>
              <a:t>8</a:t>
            </a:fld>
            <a:endParaRPr lang="en-US" dirty="0"/>
          </a:p>
        </p:txBody>
      </p:sp>
    </p:spTree>
    <p:extLst>
      <p:ext uri="{BB962C8B-B14F-4D97-AF65-F5344CB8AC3E}">
        <p14:creationId xmlns:p14="http://schemas.microsoft.com/office/powerpoint/2010/main" val="101973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8EF12-D8A9-E3EE-F364-146CC223C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C964F-B05B-86CD-D516-0BF552346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9BA031-3283-E447-553C-029752D016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8449C1-609B-54EC-B93A-8103283B9141}"/>
              </a:ext>
            </a:extLst>
          </p:cNvPr>
          <p:cNvSpPr>
            <a:spLocks noGrp="1"/>
          </p:cNvSpPr>
          <p:nvPr>
            <p:ph type="sldNum" sz="quarter" idx="5"/>
          </p:nvPr>
        </p:nvSpPr>
        <p:spPr/>
        <p:txBody>
          <a:bodyPr/>
          <a:lstStyle/>
          <a:p>
            <a:fld id="{A3D39BA2-F127-4DB1-B8FD-D5A70CC3E01B}" type="slidenum">
              <a:rPr lang="en-US" smtClean="0"/>
              <a:t>9</a:t>
            </a:fld>
            <a:endParaRPr lang="en-US" dirty="0"/>
          </a:p>
        </p:txBody>
      </p:sp>
    </p:spTree>
    <p:extLst>
      <p:ext uri="{BB962C8B-B14F-4D97-AF65-F5344CB8AC3E}">
        <p14:creationId xmlns:p14="http://schemas.microsoft.com/office/powerpoint/2010/main" val="1907485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88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137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380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132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13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143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39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56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9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223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529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06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43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4/15/2025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jpeg"/><Relationship Id="rId4" Type="http://schemas.openxmlformats.org/officeDocument/2006/relationships/image" Target="../media/image57.png"/><Relationship Id="rId9" Type="http://schemas.openxmlformats.org/officeDocument/2006/relationships/image" Target="../media/image62.jpeg"/></Relationships>
</file>

<file path=ppt/slides/_rels/slide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1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6.jpeg"/><Relationship Id="rId4" Type="http://schemas.openxmlformats.org/officeDocument/2006/relationships/image" Target="../media/image75.jpeg"/></Relationships>
</file>

<file path=ppt/slides/_rels/slide1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9.jpeg"/><Relationship Id="rId4" Type="http://schemas.openxmlformats.org/officeDocument/2006/relationships/image" Target="../media/image7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jpeg"/><Relationship Id="rId12" Type="http://schemas.openxmlformats.org/officeDocument/2006/relationships/image" Target="../media/image89.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3.jpeg"/><Relationship Id="rId11" Type="http://schemas.openxmlformats.org/officeDocument/2006/relationships/image" Target="../media/image88.jpeg"/><Relationship Id="rId5" Type="http://schemas.openxmlformats.org/officeDocument/2006/relationships/image" Target="../media/image82.jpeg"/><Relationship Id="rId10" Type="http://schemas.openxmlformats.org/officeDocument/2006/relationships/image" Target="../media/image87.jpeg"/><Relationship Id="rId4" Type="http://schemas.openxmlformats.org/officeDocument/2006/relationships/image" Target="../media/image81.jpeg"/><Relationship Id="rId9" Type="http://schemas.openxmlformats.org/officeDocument/2006/relationships/image" Target="../media/image86.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hyperlink" Target="http://localhost:8888/notebooks/OneDrive/Documents/Machine%20Learning%20Module/airline-passenger-satisfaction-knn.ipynb#8" TargetMode="External"/><Relationship Id="rId13" Type="http://schemas.openxmlformats.org/officeDocument/2006/relationships/image" Target="../media/image15.jpeg"/><Relationship Id="rId3" Type="http://schemas.openxmlformats.org/officeDocument/2006/relationships/hyperlink" Target="http://localhost:8888/notebooks/OneDrive/Documents/Machine%20Learning%20Module/airline-passenger-satisfaction-knn.ipynb#1" TargetMode="External"/><Relationship Id="rId7" Type="http://schemas.openxmlformats.org/officeDocument/2006/relationships/hyperlink" Target="http://localhost:8888/notebooks/OneDrive/Documents/Machine%20Learning%20Module/airline-passenger-satisfaction-knn.ipynb#7" TargetMode="External"/><Relationship Id="rId12"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localhost:8888/notebooks/OneDrive/Documents/Machine%20Learning%20Module/airline-passenger-satisfaction-knn.ipynb#4" TargetMode="External"/><Relationship Id="rId11" Type="http://schemas.openxmlformats.org/officeDocument/2006/relationships/image" Target="../media/image13.jpeg"/><Relationship Id="rId5" Type="http://schemas.openxmlformats.org/officeDocument/2006/relationships/hyperlink" Target="http://localhost:8888/notebooks/OneDrive/Documents/Machine%20Learning%20Module/airline-passenger-satisfaction-knn.ipynb#3" TargetMode="External"/><Relationship Id="rId10" Type="http://schemas.openxmlformats.org/officeDocument/2006/relationships/hyperlink" Target="http://localhost:8888/notebooks/OneDrive/Documents/Machine%20Learning%20Module/airline-passenger-satisfaction-knn.ipynb#10" TargetMode="External"/><Relationship Id="rId4" Type="http://schemas.openxmlformats.org/officeDocument/2006/relationships/hyperlink" Target="http://localhost:8888/notebooks/OneDrive/Documents/Machine%20Learning%20Module/airline-passenger-satisfaction-knn.ipynb#2" TargetMode="External"/><Relationship Id="rId9" Type="http://schemas.openxmlformats.org/officeDocument/2006/relationships/hyperlink" Target="http://localhost:8888/notebooks/OneDrive/Documents/Machine%20Learning%20Module/airline-passenger-satisfaction-knn.ipynb#9" TargetMode="External"/><Relationship Id="rId1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9052CBC-DC0F-7FEE-A6A2-A5E71434E4A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1C0ECD-0819-A576-669E-F14631A22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427C23E0-C677-788A-58FC-C1351193C863}"/>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27224" y="54721"/>
            <a:ext cx="12192000" cy="2054228"/>
          </a:xfrm>
          <a:prstGeom prst="rect">
            <a:avLst/>
          </a:prstGeom>
        </p:spPr>
      </p:pic>
      <p:sp>
        <p:nvSpPr>
          <p:cNvPr id="2" name="Title 1">
            <a:extLst>
              <a:ext uri="{FF2B5EF4-FFF2-40B4-BE49-F238E27FC236}">
                <a16:creationId xmlns:a16="http://schemas.microsoft.com/office/drawing/2014/main" id="{C8CFC0D0-85B2-7222-D69F-E742D1021788}"/>
              </a:ext>
            </a:extLst>
          </p:cNvPr>
          <p:cNvSpPr>
            <a:spLocks noGrp="1"/>
          </p:cNvSpPr>
          <p:nvPr>
            <p:ph type="ctrTitle"/>
          </p:nvPr>
        </p:nvSpPr>
        <p:spPr>
          <a:xfrm>
            <a:off x="1593527" y="3245385"/>
            <a:ext cx="9160198" cy="512686"/>
          </a:xfrm>
        </p:spPr>
        <p:txBody>
          <a:bodyPr>
            <a:normAutofit fontScale="90000"/>
          </a:bodyPr>
          <a:lstStyle/>
          <a:p>
            <a:r>
              <a:rPr lang="en-US" sz="3200" b="1" dirty="0">
                <a:solidFill>
                  <a:srgbClr val="002060"/>
                </a:solidFill>
                <a:highlight>
                  <a:srgbClr val="FFFF00"/>
                </a:highlight>
                <a:latin typeface="Algerian" panose="04020705040A02060702" pitchFamily="82" charset="0"/>
              </a:rPr>
              <a:t>ML Project – “Airline Passenger Satisfaction”</a:t>
            </a:r>
          </a:p>
        </p:txBody>
      </p:sp>
      <p:sp>
        <p:nvSpPr>
          <p:cNvPr id="13" name="Subtitle 12">
            <a:extLst>
              <a:ext uri="{FF2B5EF4-FFF2-40B4-BE49-F238E27FC236}">
                <a16:creationId xmlns:a16="http://schemas.microsoft.com/office/drawing/2014/main" id="{83485800-41E3-B999-C6BB-C6E65501D781}"/>
              </a:ext>
            </a:extLst>
          </p:cNvPr>
          <p:cNvSpPr>
            <a:spLocks noGrp="1"/>
          </p:cNvSpPr>
          <p:nvPr>
            <p:ph type="subTitle" idx="1"/>
          </p:nvPr>
        </p:nvSpPr>
        <p:spPr>
          <a:xfrm>
            <a:off x="3238500" y="3705226"/>
            <a:ext cx="8111963" cy="477674"/>
          </a:xfrm>
        </p:spPr>
        <p:txBody>
          <a:bodyPr>
            <a:noAutofit/>
          </a:bodyPr>
          <a:lstStyle/>
          <a:p>
            <a:r>
              <a:rPr lang="en-US" sz="2800" b="1" dirty="0">
                <a:solidFill>
                  <a:schemeClr val="accent6">
                    <a:lumMod val="50000"/>
                  </a:schemeClr>
                </a:solidFill>
                <a:highlight>
                  <a:srgbClr val="C0C0C0"/>
                </a:highlight>
                <a:latin typeface="Algerian" panose="04020705040A02060702" pitchFamily="82" charset="0"/>
              </a:rPr>
              <a:t>  - Presented By  “Nutan Zine”.     </a:t>
            </a:r>
          </a:p>
        </p:txBody>
      </p:sp>
      <p:grpSp>
        <p:nvGrpSpPr>
          <p:cNvPr id="20" name="Group 19">
            <a:extLst>
              <a:ext uri="{FF2B5EF4-FFF2-40B4-BE49-F238E27FC236}">
                <a16:creationId xmlns:a16="http://schemas.microsoft.com/office/drawing/2014/main" id="{BD994152-C485-070F-4ACA-807B10624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B3EB6B2E-113E-E0C4-45F0-B5F5DB336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2919E5BA-8BBE-2574-0DD6-C59F8CDF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9496FDDB-AFF0-75E6-BF07-09C0F2E70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684D42A8-651B-DA60-9672-086A24EA3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5FF972C6-CD4C-D178-39FD-DEC8933572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71AFEC28-00CA-960D-322A-82ED79C08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F82BCF7B-14E3-E409-840D-810DBFAA9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50DA888C-A76D-B7AA-CE44-9FBC2A2D23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4CD8753A-689F-882C-F203-A0A19FDF1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EDD7712C-ADDB-23BF-BABF-315D4F310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E7A2E236-1A26-1655-410D-449068DA6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1C251617-3410-B6CE-1752-8A80338D8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F374F58D-6C37-D294-619A-E4B8C7E516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5901C2BA-8F6B-D22A-CE51-A4C99CE97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9283B7C1-2A33-80F7-D03B-21060D69B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2F7153A1-2B5B-C773-C5AB-F39F62564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DD11482A-50FC-88F4-47ED-CDE4FFB7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380C898F-5D2D-B4C5-EAF2-EB98F1F91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100AA199-FD88-8043-3D7D-4A5028E4E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DB2C6952-3559-E31F-7EDD-DED0D2309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F01739F8-8943-1E10-8898-714760596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901AF737-FB5D-093F-32D7-E38EAD5BB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8A62FFA4-92D9-561A-5A97-42CBC8210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60E93135-C8B2-BD84-6243-5F2CCD7E3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7C6E94D4-1767-5776-74F4-314D6DE5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285189EE-2CBC-0DA6-C3B2-98B605D99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B008A7B4-8E7A-E9C0-6395-F9D99BA4A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1026" name="Picture 2" descr="Free Vector young people waiting in airport for plane. flight, airplane, baggage flat vector illustration. travel, trip and vacation">
            <a:extLst>
              <a:ext uri="{FF2B5EF4-FFF2-40B4-BE49-F238E27FC236}">
                <a16:creationId xmlns:a16="http://schemas.microsoft.com/office/drawing/2014/main" id="{134B3FD8-4E95-59C3-9585-09325D224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784"/>
            <a:ext cx="12164775" cy="3236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Vector people and travel flat design">
            <a:extLst>
              <a:ext uri="{FF2B5EF4-FFF2-40B4-BE49-F238E27FC236}">
                <a16:creationId xmlns:a16="http://schemas.microsoft.com/office/drawing/2014/main" id="{D20628B0-FC22-D991-53F0-F4A10E7027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0" y="4182900"/>
            <a:ext cx="12192000" cy="271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28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E02074C6-A365-A80C-2B89-2830A8B76E4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70A46B8-313A-9E47-2702-AE18D0628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9894AB4-261F-4BD0-0792-02663F2883A9}"/>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2" name="Title 1">
            <a:extLst>
              <a:ext uri="{FF2B5EF4-FFF2-40B4-BE49-F238E27FC236}">
                <a16:creationId xmlns:a16="http://schemas.microsoft.com/office/drawing/2014/main" id="{2020A4A3-CE57-FA9B-11AF-7D500200CB52}"/>
              </a:ext>
            </a:extLst>
          </p:cNvPr>
          <p:cNvSpPr>
            <a:spLocks noGrp="1"/>
          </p:cNvSpPr>
          <p:nvPr>
            <p:ph type="ctrTitle"/>
          </p:nvPr>
        </p:nvSpPr>
        <p:spPr>
          <a:xfrm>
            <a:off x="2589213" y="2514600"/>
            <a:ext cx="8915399" cy="2262781"/>
          </a:xfrm>
        </p:spPr>
        <p:txBody>
          <a:bodyPr>
            <a:normAutofit/>
          </a:bodyPr>
          <a:lstStyle/>
          <a:p>
            <a:r>
              <a:rPr lang="en-US"/>
              <a:t>Event Design</a:t>
            </a:r>
            <a:endParaRPr lang="en-US" dirty="0"/>
          </a:p>
        </p:txBody>
      </p:sp>
      <p:sp>
        <p:nvSpPr>
          <p:cNvPr id="13" name="Subtitle 12">
            <a:extLst>
              <a:ext uri="{FF2B5EF4-FFF2-40B4-BE49-F238E27FC236}">
                <a16:creationId xmlns:a16="http://schemas.microsoft.com/office/drawing/2014/main" id="{E40C718B-0D66-71F9-1061-F1135FEC0AC0}"/>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20" name="Group 19">
            <a:extLst>
              <a:ext uri="{FF2B5EF4-FFF2-40B4-BE49-F238E27FC236}">
                <a16:creationId xmlns:a16="http://schemas.microsoft.com/office/drawing/2014/main" id="{63F8FF12-5D53-E1BB-996B-2B3A924137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8B33D6EF-D3CA-8C6A-A4CE-2CC62AA48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CE3E9231-FF67-3E2A-9581-47242340D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CB9E6E17-268F-F5E9-96AE-19D130B7C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2006607A-3177-067A-4276-66DAA5A35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C091F81E-A725-28A5-F024-772FEE1AC5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8B91F595-3129-00CB-8BA8-819A2FDF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3336B1CC-39E3-66AB-E83F-D70890227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47058579-5FB5-794D-6BBB-E0DEDB32E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5FB11BEE-DB10-379B-0485-202F11E47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82A17957-79C3-014D-3D2A-AAD04698A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F00FFFC4-CB45-0EB6-9810-A04CBC0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02911DE2-4F15-8407-EC02-D025CE01A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531D9CD3-E041-C229-DDB2-36D8F31363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EBFCB2A0-78B2-A645-B93E-ABB4ED429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A11B83AB-E29E-2B8E-E4B4-789289277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9BD9407E-DE15-1908-7ED9-A0029095C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EC6409AD-9113-7557-8399-82009DFCE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53235FA9-45AA-050F-9CAF-854F01829B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4EF8651D-6E59-FA34-31EB-584F4FD44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BE596AB3-8BDD-A66D-A539-C1866A479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5AB19E14-2570-21C5-E035-BC26694AD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C0DEBF33-C10E-C45D-DA8C-095F5828B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F6269A10-E36D-6395-AD5E-ED584299C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E63D1D9D-1FE5-2F27-F42E-38DB0E9EE0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3377F23E-03E3-BD68-8458-2C868A1C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DA187ADD-DA44-4AEE-92AE-19992376F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720745E7-7116-DF78-9E62-6361D320D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9" name="Picture 8">
            <a:extLst>
              <a:ext uri="{FF2B5EF4-FFF2-40B4-BE49-F238E27FC236}">
                <a16:creationId xmlns:a16="http://schemas.microsoft.com/office/drawing/2014/main" id="{E4C72292-4952-069A-F379-F27A122C0E83}"/>
              </a:ext>
            </a:extLst>
          </p:cNvPr>
          <p:cNvPicPr>
            <a:picLocks noChangeAspect="1"/>
          </p:cNvPicPr>
          <p:nvPr/>
        </p:nvPicPr>
        <p:blipFill>
          <a:blip r:embed="rId4"/>
          <a:stretch>
            <a:fillRect/>
          </a:stretch>
        </p:blipFill>
        <p:spPr>
          <a:xfrm>
            <a:off x="0" y="1657350"/>
            <a:ext cx="12191999" cy="5209874"/>
          </a:xfrm>
          <a:prstGeom prst="rect">
            <a:avLst/>
          </a:prstGeom>
        </p:spPr>
      </p:pic>
      <p:pic>
        <p:nvPicPr>
          <p:cNvPr id="11" name="Picture 10">
            <a:extLst>
              <a:ext uri="{FF2B5EF4-FFF2-40B4-BE49-F238E27FC236}">
                <a16:creationId xmlns:a16="http://schemas.microsoft.com/office/drawing/2014/main" id="{B3A2F27A-294E-D303-AC11-340611AEF84C}"/>
              </a:ext>
            </a:extLst>
          </p:cNvPr>
          <p:cNvPicPr>
            <a:picLocks noChangeAspect="1"/>
          </p:cNvPicPr>
          <p:nvPr/>
        </p:nvPicPr>
        <p:blipFill>
          <a:blip r:embed="rId5"/>
          <a:stretch>
            <a:fillRect/>
          </a:stretch>
        </p:blipFill>
        <p:spPr>
          <a:xfrm>
            <a:off x="0" y="1108406"/>
            <a:ext cx="12164776" cy="455947"/>
          </a:xfrm>
          <a:prstGeom prst="rect">
            <a:avLst/>
          </a:prstGeom>
        </p:spPr>
      </p:pic>
      <p:sp>
        <p:nvSpPr>
          <p:cNvPr id="12" name="Rectangle 11">
            <a:extLst>
              <a:ext uri="{FF2B5EF4-FFF2-40B4-BE49-F238E27FC236}">
                <a16:creationId xmlns:a16="http://schemas.microsoft.com/office/drawing/2014/main" id="{D1DCA740-43CF-F009-A6CE-A048A213E66C}"/>
              </a:ext>
            </a:extLst>
          </p:cNvPr>
          <p:cNvSpPr/>
          <p:nvPr/>
        </p:nvSpPr>
        <p:spPr>
          <a:xfrm>
            <a:off x="4361287" y="344364"/>
            <a:ext cx="3724275" cy="36319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b="1" dirty="0">
                <a:solidFill>
                  <a:srgbClr val="002060"/>
                </a:solidFill>
                <a:highlight>
                  <a:srgbClr val="FFFF00"/>
                </a:highlight>
                <a:latin typeface="Algerian" panose="04020705040A02060702" pitchFamily="82" charset="0"/>
              </a:rPr>
              <a:t>Heat Map are shown here</a:t>
            </a:r>
            <a:endParaRPr lang="en-IN" sz="3600" b="1" dirty="0">
              <a:solidFill>
                <a:srgbClr val="002060"/>
              </a:solidFill>
              <a:highlight>
                <a:srgbClr val="FFFF00"/>
              </a:highlight>
              <a:latin typeface="Algerian" panose="04020705040A02060702" pitchFamily="82" charset="0"/>
            </a:endParaRPr>
          </a:p>
        </p:txBody>
      </p:sp>
      <p:pic>
        <p:nvPicPr>
          <p:cNvPr id="10242" name="Picture 2" descr="Free Vector queue of tourists with baggage at departure check in desk in airport lounge flat vector illustration">
            <a:extLst>
              <a:ext uri="{FF2B5EF4-FFF2-40B4-BE49-F238E27FC236}">
                <a16:creationId xmlns:a16="http://schemas.microsoft.com/office/drawing/2014/main" id="{43567B4E-731C-46FC-C880-51C144BFEF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 y="-17875"/>
            <a:ext cx="4558531" cy="108155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Free Vector airport flat concept set of passengers with baggage meeting and waiting people ">
            <a:extLst>
              <a:ext uri="{FF2B5EF4-FFF2-40B4-BE49-F238E27FC236}">
                <a16:creationId xmlns:a16="http://schemas.microsoft.com/office/drawing/2014/main" id="{8640DB79-34B2-F8AA-1566-3C0C6DE387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1475" y="-10010"/>
            <a:ext cx="4205374" cy="111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06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23016" y="2037846"/>
            <a:ext cx="4942703" cy="283126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96D75439-C766-134A-A0D0-BE002D8B0AAD}"/>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6" name="Picture 5">
            <a:extLst>
              <a:ext uri="{FF2B5EF4-FFF2-40B4-BE49-F238E27FC236}">
                <a16:creationId xmlns:a16="http://schemas.microsoft.com/office/drawing/2014/main" id="{C858B259-8B2F-402C-529D-AAA345C24A58}"/>
              </a:ext>
            </a:extLst>
          </p:cNvPr>
          <p:cNvPicPr>
            <a:picLocks noChangeAspect="1"/>
          </p:cNvPicPr>
          <p:nvPr/>
        </p:nvPicPr>
        <p:blipFill>
          <a:blip r:embed="rId4"/>
          <a:stretch>
            <a:fillRect/>
          </a:stretch>
        </p:blipFill>
        <p:spPr>
          <a:xfrm>
            <a:off x="22374" y="1809750"/>
            <a:ext cx="12169626" cy="5043502"/>
          </a:xfrm>
          <a:prstGeom prst="rect">
            <a:avLst/>
          </a:prstGeom>
        </p:spPr>
      </p:pic>
      <p:sp>
        <p:nvSpPr>
          <p:cNvPr id="7" name="TextBox 6">
            <a:extLst>
              <a:ext uri="{FF2B5EF4-FFF2-40B4-BE49-F238E27FC236}">
                <a16:creationId xmlns:a16="http://schemas.microsoft.com/office/drawing/2014/main" id="{A1D01339-737F-88E6-F315-68B38F654014}"/>
              </a:ext>
            </a:extLst>
          </p:cNvPr>
          <p:cNvSpPr txBox="1"/>
          <p:nvPr/>
        </p:nvSpPr>
        <p:spPr>
          <a:xfrm>
            <a:off x="230262" y="1288445"/>
            <a:ext cx="11753850" cy="461665"/>
          </a:xfrm>
          <a:prstGeom prst="rect">
            <a:avLst/>
          </a:prstGeom>
          <a:noFill/>
        </p:spPr>
        <p:txBody>
          <a:bodyPr wrap="square" rtlCol="0">
            <a:spAutoFit/>
          </a:bodyPr>
          <a:lstStyle/>
          <a:p>
            <a:r>
              <a:rPr lang="en-US" sz="2400" b="1" dirty="0">
                <a:solidFill>
                  <a:schemeClr val="accent1">
                    <a:lumMod val="20000"/>
                    <a:lumOff val="80000"/>
                  </a:schemeClr>
                </a:solidFill>
                <a:highlight>
                  <a:srgbClr val="000080"/>
                </a:highlight>
                <a:latin typeface="Algerian" panose="04020705040A02060702" pitchFamily="82" charset="0"/>
              </a:rPr>
              <a:t>Here, Departure &amp; Arrival Delay in Minutes are shown by Scatter Plot</a:t>
            </a:r>
            <a:r>
              <a:rPr lang="en-US" dirty="0"/>
              <a:t>.</a:t>
            </a:r>
            <a:endParaRPr lang="en-IN" dirty="0"/>
          </a:p>
        </p:txBody>
      </p:sp>
      <p:sp>
        <p:nvSpPr>
          <p:cNvPr id="8" name="Rectangle 7">
            <a:extLst>
              <a:ext uri="{FF2B5EF4-FFF2-40B4-BE49-F238E27FC236}">
                <a16:creationId xmlns:a16="http://schemas.microsoft.com/office/drawing/2014/main" id="{61536C81-51A5-C1E8-2FFE-62E41F0223B1}"/>
              </a:ext>
            </a:extLst>
          </p:cNvPr>
          <p:cNvSpPr/>
          <p:nvPr/>
        </p:nvSpPr>
        <p:spPr>
          <a:xfrm>
            <a:off x="3943014" y="237153"/>
            <a:ext cx="4619634" cy="882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Scatter Plot are shown here</a:t>
            </a:r>
            <a:r>
              <a:rPr lang="en-US" dirty="0"/>
              <a:t>.</a:t>
            </a:r>
            <a:endParaRPr lang="en-IN" dirty="0"/>
          </a:p>
        </p:txBody>
      </p:sp>
      <p:pic>
        <p:nvPicPr>
          <p:cNvPr id="11268" name="Picture 4" descr="Free Vector traveler couple wearing mask at airport">
            <a:extLst>
              <a:ext uri="{FF2B5EF4-FFF2-40B4-BE49-F238E27FC236}">
                <a16:creationId xmlns:a16="http://schemas.microsoft.com/office/drawing/2014/main" id="{EF663400-E51A-75EA-3299-4068AFD45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404"/>
            <a:ext cx="3943014" cy="131816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9A68605E-9204-F89F-34D5-12CC35701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2648" y="0"/>
            <a:ext cx="3602127" cy="132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739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22CEFAA-2389-5747-5CB7-F8C9D7D6F83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F53254-EB66-B1C5-D1DD-E4ED6CFA3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937C9E71-D5EB-7A28-ECD5-0DD31ABC30C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5"/>
            <a:ext cx="12192000" cy="3201253"/>
          </a:xfrm>
          <a:prstGeom prst="rect">
            <a:avLst/>
          </a:prstGeom>
        </p:spPr>
      </p:pic>
      <p:sp>
        <p:nvSpPr>
          <p:cNvPr id="2" name="Title 1">
            <a:extLst>
              <a:ext uri="{FF2B5EF4-FFF2-40B4-BE49-F238E27FC236}">
                <a16:creationId xmlns:a16="http://schemas.microsoft.com/office/drawing/2014/main" id="{A1C7F109-623E-583B-1F3D-1F853DAE57A4}"/>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2B3620EE-0ED4-3996-7AF9-00D1639ED422}"/>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590E2117-E437-4EE3-EAFA-84379B7B40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2DB084EF-FFAE-5364-A9E4-2C5F0A914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D760F7F2-E137-F184-99E1-C9FEB11E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03BB90C1-490E-6811-4667-6ABF35608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A1A385CB-315D-7E90-56E5-AE3E98079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DB7BD5CB-3D7C-5E6B-0EF8-E226A1E66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4517AC12-3461-716A-D7F4-B30628620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41779F4F-49F1-6789-B392-22D0096F9C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E5DE9BF4-A260-D57E-FB42-A4754DDC0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EEA3DE21-C7F2-4309-AF94-27CDAF0B8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5ED30BCE-BCD7-1F35-0684-F4692767A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228DF89A-34E2-F574-0D47-DCB7AF001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9B0CBAEE-6208-792C-D92C-4EF750E92D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650F33A5-8D04-C313-6051-1928901FC1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AD4C5E10-23BE-C124-458B-7F8756E91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8C91C411-2748-AA27-D998-B3CCC6080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9B46C481-1566-7F78-98D4-BEBA0B06C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23C57E7C-CC3C-7685-02E2-66A6D448D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85999299-7104-C530-3A31-128DA02DCF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43046CC0-83A7-B422-2D1D-9287F6D64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2D9A8EAF-CF9C-9951-D8E8-FFB2A5789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039B6C1D-57AB-7A15-2BC0-90CBB1FD8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BD791665-F8D4-72AF-5443-39801C9FF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AE1D923D-2BB6-95EC-5287-A871D1B03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F2AB73E9-69DB-F664-EBA7-53B6D2C19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8CEB4AD7-53C5-9CCA-2360-90D22F170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296F21C3-4CF3-D6EE-4BAC-220B3780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6C93C9C2-C332-537C-26B5-820FC16A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6" name="Picture 5">
            <a:extLst>
              <a:ext uri="{FF2B5EF4-FFF2-40B4-BE49-F238E27FC236}">
                <a16:creationId xmlns:a16="http://schemas.microsoft.com/office/drawing/2014/main" id="{F13598CD-F6C4-A927-47FB-A1E9338902BD}"/>
              </a:ext>
            </a:extLst>
          </p:cNvPr>
          <p:cNvPicPr>
            <a:picLocks noChangeAspect="1"/>
          </p:cNvPicPr>
          <p:nvPr/>
        </p:nvPicPr>
        <p:blipFill>
          <a:blip r:embed="rId4"/>
          <a:stretch>
            <a:fillRect/>
          </a:stretch>
        </p:blipFill>
        <p:spPr>
          <a:xfrm>
            <a:off x="-30177" y="2103018"/>
            <a:ext cx="12164775" cy="1234783"/>
          </a:xfrm>
          <a:prstGeom prst="rect">
            <a:avLst/>
          </a:prstGeom>
        </p:spPr>
      </p:pic>
      <p:pic>
        <p:nvPicPr>
          <p:cNvPr id="8" name="Picture 7">
            <a:extLst>
              <a:ext uri="{FF2B5EF4-FFF2-40B4-BE49-F238E27FC236}">
                <a16:creationId xmlns:a16="http://schemas.microsoft.com/office/drawing/2014/main" id="{21524008-6E0F-8229-721B-862528016EC1}"/>
              </a:ext>
            </a:extLst>
          </p:cNvPr>
          <p:cNvPicPr>
            <a:picLocks noChangeAspect="1"/>
          </p:cNvPicPr>
          <p:nvPr/>
        </p:nvPicPr>
        <p:blipFill>
          <a:blip r:embed="rId5"/>
          <a:stretch>
            <a:fillRect/>
          </a:stretch>
        </p:blipFill>
        <p:spPr>
          <a:xfrm>
            <a:off x="-13613" y="3401365"/>
            <a:ext cx="12192000" cy="1172118"/>
          </a:xfrm>
          <a:prstGeom prst="rect">
            <a:avLst/>
          </a:prstGeom>
        </p:spPr>
      </p:pic>
      <p:pic>
        <p:nvPicPr>
          <p:cNvPr id="11" name="Picture 10">
            <a:extLst>
              <a:ext uri="{FF2B5EF4-FFF2-40B4-BE49-F238E27FC236}">
                <a16:creationId xmlns:a16="http://schemas.microsoft.com/office/drawing/2014/main" id="{0F39530E-F0D4-165A-6E0E-186EBEE4A679}"/>
              </a:ext>
            </a:extLst>
          </p:cNvPr>
          <p:cNvPicPr>
            <a:picLocks noChangeAspect="1"/>
          </p:cNvPicPr>
          <p:nvPr/>
        </p:nvPicPr>
        <p:blipFill>
          <a:blip r:embed="rId6"/>
          <a:stretch>
            <a:fillRect/>
          </a:stretch>
        </p:blipFill>
        <p:spPr>
          <a:xfrm>
            <a:off x="-62714" y="4639360"/>
            <a:ext cx="12254714" cy="1046963"/>
          </a:xfrm>
          <a:prstGeom prst="rect">
            <a:avLst/>
          </a:prstGeom>
        </p:spPr>
      </p:pic>
      <p:pic>
        <p:nvPicPr>
          <p:cNvPr id="39" name="Picture 38">
            <a:extLst>
              <a:ext uri="{FF2B5EF4-FFF2-40B4-BE49-F238E27FC236}">
                <a16:creationId xmlns:a16="http://schemas.microsoft.com/office/drawing/2014/main" id="{07063EDD-474A-5776-AC1E-FAFA932392BA}"/>
              </a:ext>
            </a:extLst>
          </p:cNvPr>
          <p:cNvPicPr>
            <a:picLocks noChangeAspect="1"/>
          </p:cNvPicPr>
          <p:nvPr/>
        </p:nvPicPr>
        <p:blipFill>
          <a:blip r:embed="rId7"/>
          <a:stretch>
            <a:fillRect/>
          </a:stretch>
        </p:blipFill>
        <p:spPr>
          <a:xfrm>
            <a:off x="-30177" y="5792787"/>
            <a:ext cx="12252353" cy="1082830"/>
          </a:xfrm>
          <a:prstGeom prst="rect">
            <a:avLst/>
          </a:prstGeom>
        </p:spPr>
      </p:pic>
      <p:pic>
        <p:nvPicPr>
          <p:cNvPr id="43" name="Picture 42">
            <a:extLst>
              <a:ext uri="{FF2B5EF4-FFF2-40B4-BE49-F238E27FC236}">
                <a16:creationId xmlns:a16="http://schemas.microsoft.com/office/drawing/2014/main" id="{DF70AC15-81F1-3861-9395-C15DB81F1F80}"/>
              </a:ext>
            </a:extLst>
          </p:cNvPr>
          <p:cNvPicPr>
            <a:picLocks noChangeAspect="1"/>
          </p:cNvPicPr>
          <p:nvPr/>
        </p:nvPicPr>
        <p:blipFill>
          <a:blip r:embed="rId8"/>
          <a:stretch>
            <a:fillRect/>
          </a:stretch>
        </p:blipFill>
        <p:spPr>
          <a:xfrm>
            <a:off x="9" y="1126382"/>
            <a:ext cx="12164766" cy="890585"/>
          </a:xfrm>
          <a:prstGeom prst="rect">
            <a:avLst/>
          </a:prstGeom>
        </p:spPr>
      </p:pic>
      <p:sp>
        <p:nvSpPr>
          <p:cNvPr id="44" name="Rectangle 43">
            <a:extLst>
              <a:ext uri="{FF2B5EF4-FFF2-40B4-BE49-F238E27FC236}">
                <a16:creationId xmlns:a16="http://schemas.microsoft.com/office/drawing/2014/main" id="{58AA59B5-45B5-400A-9C30-1A809E1AD29B}"/>
              </a:ext>
            </a:extLst>
          </p:cNvPr>
          <p:cNvSpPr/>
          <p:nvPr/>
        </p:nvSpPr>
        <p:spPr>
          <a:xfrm>
            <a:off x="4256513" y="111212"/>
            <a:ext cx="4200525" cy="84312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Count Plots are shown here</a:t>
            </a:r>
            <a:endParaRPr lang="en-IN" sz="2800" b="1" dirty="0">
              <a:solidFill>
                <a:srgbClr val="002060"/>
              </a:solidFill>
              <a:highlight>
                <a:srgbClr val="FFFF00"/>
              </a:highlight>
              <a:latin typeface="Algerian" panose="04020705040A02060702" pitchFamily="82" charset="0"/>
            </a:endParaRPr>
          </a:p>
        </p:txBody>
      </p:sp>
      <p:pic>
        <p:nvPicPr>
          <p:cNvPr id="46" name="Picture 45">
            <a:extLst>
              <a:ext uri="{FF2B5EF4-FFF2-40B4-BE49-F238E27FC236}">
                <a16:creationId xmlns:a16="http://schemas.microsoft.com/office/drawing/2014/main" id="{13CDB4F2-BBCD-DDC5-CEE9-E9F7FB8B5D42}"/>
              </a:ext>
            </a:extLst>
          </p:cNvPr>
          <p:cNvPicPr>
            <a:picLocks noChangeAspect="1"/>
          </p:cNvPicPr>
          <p:nvPr/>
        </p:nvPicPr>
        <p:blipFill>
          <a:blip r:embed="rId9"/>
          <a:stretch>
            <a:fillRect/>
          </a:stretch>
        </p:blipFill>
        <p:spPr>
          <a:xfrm>
            <a:off x="-5581" y="-28771"/>
            <a:ext cx="4262093" cy="1155153"/>
          </a:xfrm>
          <a:prstGeom prst="rect">
            <a:avLst/>
          </a:prstGeom>
        </p:spPr>
      </p:pic>
      <p:pic>
        <p:nvPicPr>
          <p:cNvPr id="12292" name="Picture 4" descr="Photo happy female passenger is boarding on a plane">
            <a:extLst>
              <a:ext uri="{FF2B5EF4-FFF2-40B4-BE49-F238E27FC236}">
                <a16:creationId xmlns:a16="http://schemas.microsoft.com/office/drawing/2014/main" id="{0B9DCA2C-1B90-9C31-0ABE-05A9E81EC7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8987" y="0"/>
            <a:ext cx="3769399" cy="110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25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4E609350-CE5E-DC34-69E1-5AB7A228D4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FA0D8D-05C1-2818-6332-749FFE69F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8BD2C6DC-2DD7-ED55-6518-7AEA92FF7F89}"/>
              </a:ext>
            </a:extLst>
          </p:cNvPr>
          <p:cNvSpPr>
            <a:spLocks noGrp="1"/>
          </p:cNvSpPr>
          <p:nvPr>
            <p:ph type="subTitle" idx="1"/>
          </p:nvPr>
        </p:nvSpPr>
        <p:spPr>
          <a:xfrm>
            <a:off x="-1541648" y="8112674"/>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0EAB18B8-C3C6-3EFE-0974-CAEC2C527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69E5592A-69B9-7815-CF85-224AB659F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30A5ADDA-716C-0574-0E60-BF8D55C5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FC918223-0BF6-6678-3010-DEE1ADE1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2BC88052-8D46-F0FB-3F62-E6B4126665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3072C042-5B16-C1B7-E2FF-8F37790C2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87CF1DA4-FEC6-B1FB-0672-5D0E6F9B9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5D5A89AC-61EC-F226-667D-66AD2FF5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B708DFE2-F2F6-D211-0D57-4C74086E1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1BF305DE-7C4E-4E82-E599-F3958C07C4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7CA632F1-BE21-F23D-7C95-0E2C9690D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5404C196-DBC1-4C0B-7A96-AF1B7C000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E82C621E-51B5-B8E3-3028-1A491A551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3CB07A5B-1F14-4596-0579-4129006CA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56444E7E-E3E9-329E-A3A9-99B32DF79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30687E3C-96EF-6DA7-D768-02042AEFD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F8E0D771-8226-8F9E-C898-D3620CFCC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B3434A5A-F63A-2433-F13B-692FB6CC8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8A707969-9D57-2850-F57A-2A36AC576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E690BD7E-6D2B-BE5D-0708-4958652E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05113F75-88C5-F0F1-50D7-9DB696D7A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C3A39A40-9442-4869-8463-A8BE7B64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28D6323E-2A7B-3C08-0F49-E6C91B947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A6FCF2FC-441B-A62E-F6B6-CEFD15C3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E69D2C83-2A67-3F30-BC37-FDDF8046A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E6A491E2-CA9F-73AB-5D96-E604AF5F9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2B0D987E-689B-018D-65AC-B311804908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B3CA1240-877F-3A5B-0573-DBD421C79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6142A916-0AEB-8019-B409-AD1BA5706436}"/>
              </a:ext>
            </a:extLst>
          </p:cNvPr>
          <p:cNvSpPr/>
          <p:nvPr/>
        </p:nvSpPr>
        <p:spPr>
          <a:xfrm>
            <a:off x="1678812" y="-28465"/>
            <a:ext cx="9010650" cy="100349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solidFill>
                  <a:schemeClr val="accent1">
                    <a:lumMod val="20000"/>
                    <a:lumOff val="80000"/>
                  </a:schemeClr>
                </a:solidFill>
                <a:highlight>
                  <a:srgbClr val="000080"/>
                </a:highlight>
                <a:latin typeface="Algerian" panose="04020705040A02060702" pitchFamily="82" charset="0"/>
              </a:rPr>
              <a:t>Here, Feature Transformation, Encoding &amp; Feature Scaling are used</a:t>
            </a:r>
            <a:r>
              <a:rPr lang="en-US" dirty="0"/>
              <a:t>.</a:t>
            </a:r>
            <a:endParaRPr lang="en-IN" dirty="0"/>
          </a:p>
        </p:txBody>
      </p:sp>
      <p:sp>
        <p:nvSpPr>
          <p:cNvPr id="7" name="TextBox 6">
            <a:extLst>
              <a:ext uri="{FF2B5EF4-FFF2-40B4-BE49-F238E27FC236}">
                <a16:creationId xmlns:a16="http://schemas.microsoft.com/office/drawing/2014/main" id="{F0A14F79-D494-C60E-ADD8-0A89CEA2677E}"/>
              </a:ext>
            </a:extLst>
          </p:cNvPr>
          <p:cNvSpPr txBox="1"/>
          <p:nvPr/>
        </p:nvSpPr>
        <p:spPr>
          <a:xfrm>
            <a:off x="117423" y="979935"/>
            <a:ext cx="4749851" cy="3816429"/>
          </a:xfrm>
          <a:prstGeom prst="rect">
            <a:avLst/>
          </a:prstGeom>
          <a:noFill/>
        </p:spPr>
        <p:txBody>
          <a:bodyPr wrap="square">
            <a:spAutoFit/>
          </a:bodyPr>
          <a:lstStyle/>
          <a:p>
            <a:pPr marL="0" marR="0" lvl="0" indent="0" algn="l" rtl="0">
              <a:spcBef>
                <a:spcPts val="0"/>
              </a:spcBef>
              <a:spcAft>
                <a:spcPts val="0"/>
              </a:spcAft>
              <a:buNone/>
            </a:pPr>
            <a:r>
              <a:rPr lang="en-GB" sz="3200" b="1" dirty="0">
                <a:solidFill>
                  <a:schemeClr val="accent1">
                    <a:lumMod val="20000"/>
                    <a:lumOff val="80000"/>
                  </a:schemeClr>
                </a:solidFill>
                <a:highlight>
                  <a:srgbClr val="000080"/>
                </a:highlight>
                <a:latin typeface="Times New Roman"/>
                <a:ea typeface="Times New Roman"/>
                <a:cs typeface="Times New Roman"/>
                <a:sym typeface="Times New Roman"/>
              </a:rPr>
              <a:t>Algorithms used :</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1. Logistic Regression</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2. Decision Tree </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3. Random Forest</a:t>
            </a: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cs typeface="Times New Roman"/>
                <a:sym typeface="Times New Roman"/>
              </a:rPr>
              <a:t>4. SVM</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5. Naive-Bayes</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r>
              <a:rPr lang="en-GB" sz="3200" dirty="0">
                <a:solidFill>
                  <a:schemeClr val="accent1">
                    <a:lumMod val="20000"/>
                    <a:lumOff val="80000"/>
                  </a:schemeClr>
                </a:solidFill>
                <a:highlight>
                  <a:srgbClr val="000080"/>
                </a:highlight>
                <a:latin typeface="Times New Roman"/>
                <a:ea typeface="Times New Roman"/>
                <a:cs typeface="Times New Roman"/>
                <a:sym typeface="Times New Roman"/>
              </a:rPr>
              <a:t>6. K-Nearest </a:t>
            </a:r>
            <a:r>
              <a:rPr lang="en-GB" sz="3200" dirty="0" err="1">
                <a:solidFill>
                  <a:schemeClr val="accent1">
                    <a:lumMod val="20000"/>
                    <a:lumOff val="80000"/>
                  </a:schemeClr>
                </a:solidFill>
                <a:highlight>
                  <a:srgbClr val="000080"/>
                </a:highlight>
                <a:latin typeface="Times New Roman"/>
                <a:ea typeface="Times New Roman"/>
                <a:cs typeface="Times New Roman"/>
                <a:sym typeface="Times New Roman"/>
              </a:rPr>
              <a:t>Neighbors</a:t>
            </a:r>
            <a:endParaRPr lang="en-GB" sz="3200" dirty="0">
              <a:solidFill>
                <a:schemeClr val="accent1">
                  <a:lumMod val="20000"/>
                  <a:lumOff val="80000"/>
                </a:schemeClr>
              </a:solidFill>
              <a:highlight>
                <a:srgbClr val="000080"/>
              </a:highlight>
            </a:endParaRPr>
          </a:p>
          <a:p>
            <a:pPr marL="0" marR="0" lvl="0" indent="0" algn="l" rtl="0">
              <a:spcBef>
                <a:spcPts val="0"/>
              </a:spcBef>
              <a:spcAft>
                <a:spcPts val="0"/>
              </a:spcAft>
              <a:buNone/>
            </a:pPr>
            <a:endParaRPr lang="en-GB" dirty="0"/>
          </a:p>
        </p:txBody>
      </p:sp>
      <p:pic>
        <p:nvPicPr>
          <p:cNvPr id="13316" name="Picture 4" descr="Photo elegant business couple eating with lunch boxes sitting at the waiting hall in the airport. having a snack during business trip">
            <a:extLst>
              <a:ext uri="{FF2B5EF4-FFF2-40B4-BE49-F238E27FC236}">
                <a16:creationId xmlns:a16="http://schemas.microsoft.com/office/drawing/2014/main" id="{42B4A1A9-CA3D-506A-AC9D-C03A7C0F0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831" y="1006133"/>
            <a:ext cx="8084353" cy="343544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E1E3E2F7-2E17-C06C-5252-FB9FEF418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41576"/>
            <a:ext cx="4090965" cy="2425649"/>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089F1D7E-D952-86B5-58BC-FD18A4208B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965" y="4401010"/>
            <a:ext cx="8084353" cy="2430192"/>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5C2F9760-12A4-C616-9044-CE2D71C413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9" y="-48670"/>
            <a:ext cx="1660369" cy="1141661"/>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a:extLst>
              <a:ext uri="{FF2B5EF4-FFF2-40B4-BE49-F238E27FC236}">
                <a16:creationId xmlns:a16="http://schemas.microsoft.com/office/drawing/2014/main" id="{A641A35A-9A0F-FDCF-D624-1B8935EB97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0646" y="-14759"/>
            <a:ext cx="1491354" cy="102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782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3C98F943-5892-4D23-F2FE-9956E45EDDA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9664A3-C5E7-EBA8-C2E4-61FFFF28F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00CBCD-0919-ED71-7AE9-4BA7D05135D1}"/>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149FF343-C548-9D94-F951-7551414238CA}"/>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8C0DD358-F8B0-092B-A5F4-684E07F05A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0B15051D-F513-C3F8-157E-FA57405F2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352A4911-01CF-8BE3-CFC3-6509C89CC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74FCDC2A-21EB-FE94-DBA2-83501ED2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D202B3DE-2176-E997-21CB-16EB3D98E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BB103F8F-A6AB-83CF-E64B-9539BAA8D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480F8A05-FC62-3942-D495-BA4350A30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5D44BE90-9699-9E05-6ADF-405C7254D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CF1FA9DE-1E5C-DDF7-DAFB-0C47FE32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FAF80752-8B5F-C821-ABD1-3BBB0DED7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02131C88-AC9B-E7F7-FFEF-894978E28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26F98FCA-6AC0-8E8D-9E41-637249BE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0BB13D0D-C305-F7E4-430D-AFD2E307E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F87C338B-7921-57FE-E691-5270BBB6FA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47EDAD28-44A2-A6BB-CB42-3B9D65A02D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2E9D8012-15ED-1E0B-0FC9-E310615F8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FB2D529A-E2A5-2809-B234-318455A83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31324EB9-1B01-34AD-9150-08E38EBD7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F9696A10-9B5E-E909-A4F5-F7590AD1B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371FD973-1786-5740-3522-934697C65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E14C9004-59E0-BB4D-2AA3-BF8F9EA1D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1FE4CF65-1F51-59AF-C5D9-C97EFDFA3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D9F5F857-0B2A-5F26-44E7-1CBE2DF22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912B4C83-1AC2-169D-F15D-D5AFE7FA8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9F7525C7-C7C1-1635-A908-6256EE75F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AB4A8168-5F12-1994-9DFD-D3C0A30B3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9D948624-16E7-4841-0A44-0A09C781F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970C512E-A00A-5A9E-D7F6-897E10AAB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6" name="Picture 5">
            <a:extLst>
              <a:ext uri="{FF2B5EF4-FFF2-40B4-BE49-F238E27FC236}">
                <a16:creationId xmlns:a16="http://schemas.microsoft.com/office/drawing/2014/main" id="{1734EF9D-F0B3-651B-7B02-1A05E13FAF1C}"/>
              </a:ext>
            </a:extLst>
          </p:cNvPr>
          <p:cNvPicPr>
            <a:picLocks noChangeAspect="1"/>
          </p:cNvPicPr>
          <p:nvPr/>
        </p:nvPicPr>
        <p:blipFill>
          <a:blip r:embed="rId3"/>
          <a:stretch>
            <a:fillRect/>
          </a:stretch>
        </p:blipFill>
        <p:spPr>
          <a:xfrm>
            <a:off x="2" y="829366"/>
            <a:ext cx="3914796" cy="2595740"/>
          </a:xfrm>
          <a:prstGeom prst="rect">
            <a:avLst/>
          </a:prstGeom>
        </p:spPr>
      </p:pic>
      <p:pic>
        <p:nvPicPr>
          <p:cNvPr id="8" name="Picture 7">
            <a:extLst>
              <a:ext uri="{FF2B5EF4-FFF2-40B4-BE49-F238E27FC236}">
                <a16:creationId xmlns:a16="http://schemas.microsoft.com/office/drawing/2014/main" id="{7CA2F478-8915-4532-28B6-E651E943A097}"/>
              </a:ext>
            </a:extLst>
          </p:cNvPr>
          <p:cNvPicPr>
            <a:picLocks noChangeAspect="1"/>
          </p:cNvPicPr>
          <p:nvPr/>
        </p:nvPicPr>
        <p:blipFill>
          <a:blip r:embed="rId4"/>
          <a:stretch>
            <a:fillRect/>
          </a:stretch>
        </p:blipFill>
        <p:spPr>
          <a:xfrm>
            <a:off x="3991616" y="829366"/>
            <a:ext cx="4238207" cy="2608586"/>
          </a:xfrm>
          <a:prstGeom prst="rect">
            <a:avLst/>
          </a:prstGeom>
        </p:spPr>
      </p:pic>
      <p:pic>
        <p:nvPicPr>
          <p:cNvPr id="11" name="Picture 10">
            <a:extLst>
              <a:ext uri="{FF2B5EF4-FFF2-40B4-BE49-F238E27FC236}">
                <a16:creationId xmlns:a16="http://schemas.microsoft.com/office/drawing/2014/main" id="{CAB6A8C8-39BD-29DF-D6BB-14FA8BC971B8}"/>
              </a:ext>
            </a:extLst>
          </p:cNvPr>
          <p:cNvPicPr>
            <a:picLocks noChangeAspect="1"/>
          </p:cNvPicPr>
          <p:nvPr/>
        </p:nvPicPr>
        <p:blipFill>
          <a:blip r:embed="rId5"/>
          <a:stretch>
            <a:fillRect/>
          </a:stretch>
        </p:blipFill>
        <p:spPr>
          <a:xfrm>
            <a:off x="8322032" y="829366"/>
            <a:ext cx="3892333" cy="2595740"/>
          </a:xfrm>
          <a:prstGeom prst="rect">
            <a:avLst/>
          </a:prstGeom>
        </p:spPr>
      </p:pic>
      <p:pic>
        <p:nvPicPr>
          <p:cNvPr id="39" name="Picture 38">
            <a:extLst>
              <a:ext uri="{FF2B5EF4-FFF2-40B4-BE49-F238E27FC236}">
                <a16:creationId xmlns:a16="http://schemas.microsoft.com/office/drawing/2014/main" id="{F01E6C84-FFCC-8C7A-02A5-C9C806799EFA}"/>
              </a:ext>
            </a:extLst>
          </p:cNvPr>
          <p:cNvPicPr>
            <a:picLocks noChangeAspect="1"/>
          </p:cNvPicPr>
          <p:nvPr/>
        </p:nvPicPr>
        <p:blipFill>
          <a:blip r:embed="rId6"/>
          <a:stretch>
            <a:fillRect/>
          </a:stretch>
        </p:blipFill>
        <p:spPr>
          <a:xfrm>
            <a:off x="-22365" y="3535474"/>
            <a:ext cx="3937162" cy="3331751"/>
          </a:xfrm>
          <a:prstGeom prst="rect">
            <a:avLst/>
          </a:prstGeom>
        </p:spPr>
      </p:pic>
      <p:pic>
        <p:nvPicPr>
          <p:cNvPr id="43" name="Picture 42">
            <a:extLst>
              <a:ext uri="{FF2B5EF4-FFF2-40B4-BE49-F238E27FC236}">
                <a16:creationId xmlns:a16="http://schemas.microsoft.com/office/drawing/2014/main" id="{B476FF60-D9A5-F8A4-5DCC-243FB9879C9B}"/>
              </a:ext>
            </a:extLst>
          </p:cNvPr>
          <p:cNvPicPr>
            <a:picLocks noChangeAspect="1"/>
          </p:cNvPicPr>
          <p:nvPr/>
        </p:nvPicPr>
        <p:blipFill>
          <a:blip r:embed="rId7"/>
          <a:stretch>
            <a:fillRect/>
          </a:stretch>
        </p:blipFill>
        <p:spPr>
          <a:xfrm>
            <a:off x="3988224" y="3525155"/>
            <a:ext cx="4241599" cy="3317778"/>
          </a:xfrm>
          <a:prstGeom prst="rect">
            <a:avLst/>
          </a:prstGeom>
        </p:spPr>
      </p:pic>
      <p:pic>
        <p:nvPicPr>
          <p:cNvPr id="45" name="Picture 44">
            <a:extLst>
              <a:ext uri="{FF2B5EF4-FFF2-40B4-BE49-F238E27FC236}">
                <a16:creationId xmlns:a16="http://schemas.microsoft.com/office/drawing/2014/main" id="{45CE79CB-8BA8-0ED9-6B75-DA8EDFA86751}"/>
              </a:ext>
            </a:extLst>
          </p:cNvPr>
          <p:cNvPicPr>
            <a:picLocks noChangeAspect="1"/>
          </p:cNvPicPr>
          <p:nvPr/>
        </p:nvPicPr>
        <p:blipFill>
          <a:blip r:embed="rId8"/>
          <a:stretch>
            <a:fillRect/>
          </a:stretch>
        </p:blipFill>
        <p:spPr>
          <a:xfrm>
            <a:off x="8299666" y="3525154"/>
            <a:ext cx="3892334" cy="3332845"/>
          </a:xfrm>
          <a:prstGeom prst="rect">
            <a:avLst/>
          </a:prstGeom>
        </p:spPr>
      </p:pic>
      <p:sp>
        <p:nvSpPr>
          <p:cNvPr id="46" name="Rectangle 45">
            <a:extLst>
              <a:ext uri="{FF2B5EF4-FFF2-40B4-BE49-F238E27FC236}">
                <a16:creationId xmlns:a16="http://schemas.microsoft.com/office/drawing/2014/main" id="{87FC887A-181E-F2E5-1500-9176F3BEE593}"/>
              </a:ext>
            </a:extLst>
          </p:cNvPr>
          <p:cNvSpPr/>
          <p:nvPr/>
        </p:nvSpPr>
        <p:spPr>
          <a:xfrm>
            <a:off x="3050961" y="15067"/>
            <a:ext cx="5825743" cy="78261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Algorithms &amp; their Accuracy</a:t>
            </a:r>
            <a:endParaRPr lang="en-IN" sz="2800" b="1" dirty="0">
              <a:solidFill>
                <a:srgbClr val="002060"/>
              </a:solidFill>
              <a:highlight>
                <a:srgbClr val="FFFF00"/>
              </a:highlight>
              <a:latin typeface="Algerian" panose="04020705040A02060702" pitchFamily="82" charset="0"/>
            </a:endParaRPr>
          </a:p>
        </p:txBody>
      </p:sp>
      <p:pic>
        <p:nvPicPr>
          <p:cNvPr id="14340" name="Picture 4">
            <a:extLst>
              <a:ext uri="{FF2B5EF4-FFF2-40B4-BE49-F238E27FC236}">
                <a16:creationId xmlns:a16="http://schemas.microsoft.com/office/drawing/2014/main" id="{8AB7DB10-E0D8-B037-55C5-75A350C8BC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98" y="-28771"/>
            <a:ext cx="3060494" cy="84416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513D5D59-25BF-2126-FE03-B8059D5C54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01100" y="-41857"/>
            <a:ext cx="3363676" cy="87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79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91DD044-3C7D-D514-610C-249C1AFE61D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D43921-8DDF-80EE-B847-ACDFC229F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D0BC07-707F-F46A-5115-7777F83A7A5B}"/>
              </a:ext>
            </a:extLst>
          </p:cNvPr>
          <p:cNvSpPr>
            <a:spLocks noGrp="1"/>
          </p:cNvSpPr>
          <p:nvPr>
            <p:ph type="ctrTitle"/>
          </p:nvPr>
        </p:nvSpPr>
        <p:spPr>
          <a:xfrm>
            <a:off x="-13146090" y="9169110"/>
            <a:ext cx="42265564" cy="169852"/>
          </a:xfrm>
        </p:spPr>
        <p:txBody>
          <a:bodyPr>
            <a:normAutofit fontScale="90000"/>
          </a:bodyPr>
          <a:lstStyle/>
          <a:p>
            <a:endParaRPr lang="en-US" dirty="0"/>
          </a:p>
        </p:txBody>
      </p:sp>
      <p:sp>
        <p:nvSpPr>
          <p:cNvPr id="3" name="Subtitle 2">
            <a:extLst>
              <a:ext uri="{FF2B5EF4-FFF2-40B4-BE49-F238E27FC236}">
                <a16:creationId xmlns:a16="http://schemas.microsoft.com/office/drawing/2014/main" id="{545D798C-AAFC-BE8B-DA9D-809019ED1E00}"/>
              </a:ext>
            </a:extLst>
          </p:cNvPr>
          <p:cNvSpPr>
            <a:spLocks noGrp="1"/>
          </p:cNvSpPr>
          <p:nvPr>
            <p:ph type="subTitle" idx="1"/>
          </p:nvPr>
        </p:nvSpPr>
        <p:spPr>
          <a:xfrm flipV="1">
            <a:off x="-8860827" y="9096875"/>
            <a:ext cx="42188030" cy="269287"/>
          </a:xfrm>
        </p:spPr>
        <p:txBody>
          <a:bodyPr>
            <a:normAutofit fontScale="77500" lnSpcReduction="20000"/>
          </a:bodyPr>
          <a:lstStyle/>
          <a:p>
            <a:endParaRPr lang="en-US" dirty="0"/>
          </a:p>
        </p:txBody>
      </p:sp>
      <p:grpSp>
        <p:nvGrpSpPr>
          <p:cNvPr id="12" name="Group 11">
            <a:extLst>
              <a:ext uri="{FF2B5EF4-FFF2-40B4-BE49-F238E27FC236}">
                <a16:creationId xmlns:a16="http://schemas.microsoft.com/office/drawing/2014/main" id="{D4080246-1CA0-2647-89CD-285633321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EA9E2848-DBFC-6695-9F68-5BCDB0A7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42B32E9B-09C6-3791-6092-D85888F67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3EAB74DD-EA3B-C5E3-0EA2-2D9B4B63A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E34812B3-8303-E244-2B85-D6571E706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78D1CAFC-3BA6-7938-3940-6014830DF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00778EC0-1411-5D58-4DA6-F161F8DEB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3A690A70-73E5-4BBC-F908-EDDCEC3BF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1ED56D22-C4DB-C626-AC2B-773780AE6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619F796D-D443-3F9D-84DC-154E7455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636B032E-FCF9-2DB4-1A65-5128FD401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396A96E8-EE2D-DC50-45B9-F74E9EF66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C7781DC9-94BA-DF7B-F834-9C32F5E5C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9A901F30-D636-9D94-C82E-8CA9C9B643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BC5B6114-A1BD-7B5C-6913-C024F2EAB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9469B87D-D5F9-9EF7-B05E-ABF3CADA1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C3CEDDF5-3653-4E23-83C5-13E879A7A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EC24410C-62E9-EB43-DCEA-CC05DD479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B4710F4F-335A-824A-BA6E-191F1DAAD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70649489-39FB-4810-C916-225CC1E98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3A2C0576-82E5-FD7A-E8F8-7AB819542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BA21DEB4-69AB-9940-44B1-0E159E4E2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3DDD3F7A-4908-C859-4427-FD2E9B0C9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1A9C5C69-AB0B-08E0-5CBF-4A67502C6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82C7608D-A988-1C03-98E5-2DACBD9B0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F4A2D046-0C6E-AB06-A003-F32A37A24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FAAF9AD6-10EB-6725-35C6-3D5F888D13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F2A5AABC-3914-2F6B-36A4-78F721FBB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4A1C9D4B-9B8A-B7BA-EF69-64590E509352}"/>
              </a:ext>
            </a:extLst>
          </p:cNvPr>
          <p:cNvSpPr/>
          <p:nvPr/>
        </p:nvSpPr>
        <p:spPr>
          <a:xfrm>
            <a:off x="4864202" y="183169"/>
            <a:ext cx="2409149" cy="7577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Conclusion</a:t>
            </a:r>
            <a:endParaRPr lang="en-IN" sz="2800" b="1" dirty="0">
              <a:solidFill>
                <a:srgbClr val="002060"/>
              </a:solidFill>
              <a:highlight>
                <a:srgbClr val="FFFF00"/>
              </a:highlight>
              <a:latin typeface="Algerian" panose="04020705040A02060702" pitchFamily="82" charset="0"/>
            </a:endParaRPr>
          </a:p>
        </p:txBody>
      </p:sp>
      <p:sp>
        <p:nvSpPr>
          <p:cNvPr id="7" name="TextBox 6">
            <a:extLst>
              <a:ext uri="{FF2B5EF4-FFF2-40B4-BE49-F238E27FC236}">
                <a16:creationId xmlns:a16="http://schemas.microsoft.com/office/drawing/2014/main" id="{0D7C509E-9604-C98F-7555-EE3BB4A62F1D}"/>
              </a:ext>
            </a:extLst>
          </p:cNvPr>
          <p:cNvSpPr txBox="1"/>
          <p:nvPr/>
        </p:nvSpPr>
        <p:spPr>
          <a:xfrm>
            <a:off x="100651" y="1039165"/>
            <a:ext cx="11778862" cy="1200329"/>
          </a:xfrm>
          <a:prstGeom prst="rect">
            <a:avLst/>
          </a:prstGeom>
          <a:noFill/>
        </p:spPr>
        <p:txBody>
          <a:bodyPr wrap="square">
            <a:spAutoFit/>
          </a:bodyPr>
          <a:lstStyle/>
          <a:p>
            <a:pPr marL="0" marR="0" lvl="0" indent="0" algn="l" rtl="0">
              <a:spcBef>
                <a:spcPts val="0"/>
              </a:spcBef>
              <a:spcAft>
                <a:spcPts val="0"/>
              </a:spcAft>
              <a:buNone/>
            </a:pPr>
            <a:r>
              <a:rPr lang="en-US" sz="2400" b="1" dirty="0">
                <a:solidFill>
                  <a:schemeClr val="accent2">
                    <a:lumMod val="20000"/>
                    <a:lumOff val="80000"/>
                  </a:schemeClr>
                </a:solidFill>
                <a:highlight>
                  <a:srgbClr val="800000"/>
                </a:highlight>
                <a:latin typeface="Algerian" panose="04020705040A02060702" pitchFamily="82" charset="0"/>
                <a:ea typeface="Twentieth Century"/>
                <a:cs typeface="Twentieth Century"/>
                <a:sym typeface="Twentieth Century"/>
              </a:rPr>
              <a:t>1.From The above slide we can say that Logistic Regression, Decision Tree, Random Forest Classifier, SVM, Naïve Bayes  &amp; K Nearest Neighbors are giving good Accuracy . </a:t>
            </a:r>
            <a:endParaRPr lang="en-US" sz="2400" b="1" dirty="0">
              <a:solidFill>
                <a:schemeClr val="accent2">
                  <a:lumMod val="20000"/>
                  <a:lumOff val="80000"/>
                </a:schemeClr>
              </a:solidFill>
              <a:highlight>
                <a:srgbClr val="800000"/>
              </a:highlight>
              <a:latin typeface="Algerian" panose="04020705040A02060702" pitchFamily="82" charset="0"/>
            </a:endParaRPr>
          </a:p>
        </p:txBody>
      </p:sp>
      <p:sp>
        <p:nvSpPr>
          <p:cNvPr id="9" name="TextBox 8">
            <a:extLst>
              <a:ext uri="{FF2B5EF4-FFF2-40B4-BE49-F238E27FC236}">
                <a16:creationId xmlns:a16="http://schemas.microsoft.com/office/drawing/2014/main" id="{F9BD2FBF-D43F-29F9-9D63-67D168FCCEFA}"/>
              </a:ext>
            </a:extLst>
          </p:cNvPr>
          <p:cNvSpPr txBox="1"/>
          <p:nvPr/>
        </p:nvSpPr>
        <p:spPr>
          <a:xfrm>
            <a:off x="100651" y="2203782"/>
            <a:ext cx="11493533" cy="830997"/>
          </a:xfrm>
          <a:prstGeom prst="rect">
            <a:avLst/>
          </a:prstGeom>
          <a:noFill/>
        </p:spPr>
        <p:txBody>
          <a:bodyPr wrap="square" rtlCol="0">
            <a:spAutoFit/>
          </a:bodyPr>
          <a:lstStyle/>
          <a:p>
            <a:r>
              <a:rPr lang="en-US" sz="2400" b="1" dirty="0">
                <a:solidFill>
                  <a:schemeClr val="accent1">
                    <a:lumMod val="20000"/>
                    <a:lumOff val="80000"/>
                  </a:schemeClr>
                </a:solidFill>
                <a:highlight>
                  <a:srgbClr val="800000"/>
                </a:highlight>
                <a:latin typeface="Algerian" panose="04020705040A02060702" pitchFamily="82" charset="0"/>
              </a:rPr>
              <a:t>2. But, the Decision Tree, Random Forest Classifier &amp; SVM gives Best Accuracy. </a:t>
            </a:r>
            <a:endParaRPr lang="en-IN" sz="2400" b="1" dirty="0">
              <a:solidFill>
                <a:schemeClr val="accent1">
                  <a:lumMod val="20000"/>
                  <a:lumOff val="80000"/>
                </a:schemeClr>
              </a:solidFill>
              <a:highlight>
                <a:srgbClr val="800000"/>
              </a:highlight>
              <a:latin typeface="Algerian" panose="04020705040A02060702" pitchFamily="82" charset="0"/>
            </a:endParaRPr>
          </a:p>
        </p:txBody>
      </p:sp>
      <p:sp>
        <p:nvSpPr>
          <p:cNvPr id="11" name="TextBox 10">
            <a:extLst>
              <a:ext uri="{FF2B5EF4-FFF2-40B4-BE49-F238E27FC236}">
                <a16:creationId xmlns:a16="http://schemas.microsoft.com/office/drawing/2014/main" id="{FB4E1D81-7D11-6C50-A067-CFDF3F0A16B4}"/>
              </a:ext>
            </a:extLst>
          </p:cNvPr>
          <p:cNvSpPr txBox="1"/>
          <p:nvPr/>
        </p:nvSpPr>
        <p:spPr>
          <a:xfrm>
            <a:off x="80564" y="2972880"/>
            <a:ext cx="11401234" cy="830997"/>
          </a:xfrm>
          <a:prstGeom prst="rect">
            <a:avLst/>
          </a:prstGeom>
          <a:noFill/>
        </p:spPr>
        <p:txBody>
          <a:bodyPr wrap="square" rtlCol="0">
            <a:spAutoFit/>
          </a:bodyPr>
          <a:lstStyle/>
          <a:p>
            <a:r>
              <a:rPr lang="en-US" sz="2400" b="1" dirty="0">
                <a:solidFill>
                  <a:schemeClr val="accent1">
                    <a:lumMod val="20000"/>
                    <a:lumOff val="80000"/>
                  </a:schemeClr>
                </a:solidFill>
                <a:highlight>
                  <a:srgbClr val="800000"/>
                </a:highlight>
                <a:latin typeface="Algerian" panose="04020705040A02060702" pitchFamily="82" charset="0"/>
              </a:rPr>
              <a:t>3. Precision, Recall, F1-Score, &amp; Support are Good in K Nearest Neighbors Algorithm</a:t>
            </a:r>
            <a:r>
              <a:rPr lang="en-US" sz="2400" b="1" dirty="0">
                <a:highlight>
                  <a:srgbClr val="800000"/>
                </a:highlight>
                <a:latin typeface="Algerian" panose="04020705040A02060702" pitchFamily="82" charset="0"/>
              </a:rPr>
              <a:t>.</a:t>
            </a:r>
            <a:endParaRPr lang="en-IN" sz="2400" b="1" dirty="0">
              <a:highlight>
                <a:srgbClr val="800000"/>
              </a:highlight>
              <a:latin typeface="Algerian" panose="04020705040A02060702" pitchFamily="82" charset="0"/>
            </a:endParaRPr>
          </a:p>
        </p:txBody>
      </p:sp>
      <p:sp>
        <p:nvSpPr>
          <p:cNvPr id="25" name="TextBox 24">
            <a:extLst>
              <a:ext uri="{FF2B5EF4-FFF2-40B4-BE49-F238E27FC236}">
                <a16:creationId xmlns:a16="http://schemas.microsoft.com/office/drawing/2014/main" id="{B1D87470-7DB2-27BD-D99C-3703FD02A3AA}"/>
              </a:ext>
            </a:extLst>
          </p:cNvPr>
          <p:cNvSpPr txBox="1"/>
          <p:nvPr/>
        </p:nvSpPr>
        <p:spPr>
          <a:xfrm>
            <a:off x="78286" y="3724486"/>
            <a:ext cx="10921608" cy="830997"/>
          </a:xfrm>
          <a:prstGeom prst="rect">
            <a:avLst/>
          </a:prstGeom>
          <a:noFill/>
        </p:spPr>
        <p:txBody>
          <a:bodyPr wrap="square" rtlCol="0">
            <a:spAutoFit/>
          </a:bodyPr>
          <a:lstStyle/>
          <a:p>
            <a:r>
              <a:rPr lang="en-US" sz="2400" dirty="0">
                <a:solidFill>
                  <a:schemeClr val="accent1">
                    <a:lumMod val="20000"/>
                    <a:lumOff val="80000"/>
                  </a:schemeClr>
                </a:solidFill>
                <a:highlight>
                  <a:srgbClr val="800000"/>
                </a:highlight>
                <a:latin typeface="Algerian" panose="04020705040A02060702" pitchFamily="82" charset="0"/>
              </a:rPr>
              <a:t>4. Accuracy Of Training &amp; Testing Set Score is 92.6%. i.e. Our Model have Good Training &amp; Testing Accuracy.</a:t>
            </a:r>
            <a:endParaRPr lang="en-IN" sz="2400" dirty="0">
              <a:solidFill>
                <a:schemeClr val="accent1">
                  <a:lumMod val="20000"/>
                  <a:lumOff val="80000"/>
                </a:schemeClr>
              </a:solidFill>
              <a:highlight>
                <a:srgbClr val="800000"/>
              </a:highlight>
              <a:latin typeface="Algerian" panose="04020705040A02060702" pitchFamily="82" charset="0"/>
            </a:endParaRPr>
          </a:p>
        </p:txBody>
      </p:sp>
      <p:pic>
        <p:nvPicPr>
          <p:cNvPr id="15366" name="Picture 6">
            <a:extLst>
              <a:ext uri="{FF2B5EF4-FFF2-40B4-BE49-F238E27FC236}">
                <a16:creationId xmlns:a16="http://schemas.microsoft.com/office/drawing/2014/main" id="{9DB3C196-E597-6551-6CF0-945898A5B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 y="4478370"/>
            <a:ext cx="12191991" cy="237963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Connecting Flights Symbol Icon Stock Illustration - Illustration of ...">
            <a:extLst>
              <a:ext uri="{FF2B5EF4-FFF2-40B4-BE49-F238E27FC236}">
                <a16:creationId xmlns:a16="http://schemas.microsoft.com/office/drawing/2014/main" id="{711D9CA3-2E95-7D04-442A-D57719E20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0575" y="4700"/>
            <a:ext cx="4864202"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090F5B8D-2DA2-AB89-6BF1-BD8713A1C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274"/>
            <a:ext cx="4864202" cy="104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6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1A43FD99-4D26-6508-0C35-C4889AD88C1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DBB550-BB3B-336A-C95A-4F2B71DF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79269B-B4B4-BCED-98F2-57040EB7DE75}"/>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78FF677F-86CD-77E4-F182-253A327FFD80}"/>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EB0D7EA9-272A-8F48-317D-83A311C404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6D0EF3B0-1FC2-585E-65C0-07A91A308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5CABD677-DA48-4FA2-29AF-165B602ED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C7CEDCA6-87F1-9AAA-41A0-90F7C3852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89317343-33AF-71D0-163C-C3C286E19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AB6292B7-E3D6-B360-CD33-5189C5C2C6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669FA64A-B8DD-2FDA-98A2-D52A36144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B9D90282-E39A-86BF-303C-EC9EB0D9C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6AD87EFA-A731-2B4B-9223-8034C390A0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7D4B910E-008D-A97E-8B4D-27B67094A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9216FE8B-7843-3988-7251-2695C8056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314BC089-7A51-046B-D5CB-D3AFAE81D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6DDCCAA8-135D-9C26-88A5-55837287EE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FDFE557F-1482-2493-EB7A-727213A2CD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0001E91E-5104-E624-15B2-8663A1051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17165561-5DCC-D53C-BD17-8335A7854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9EED6B0F-3FF1-9396-737A-34B5E5778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5E3EB74F-17D6-37E6-1C7D-EE00D1D4B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D423005D-DDEF-2FD4-041C-2256E8ED4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943B17F7-A1C1-821B-2577-3F3573B2B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CF5E1D83-5BD4-0826-30C5-B805AA493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55CBB160-9090-B5F8-846E-F0051EC2E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20EE148B-B886-0E33-0FC3-1A5DDA9C8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1D5C7EFB-395D-E5F4-AA0E-3967BF14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242630BC-BF52-9DB8-AE7F-8953FF26B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2CF3E631-75C3-C22A-F964-F1D417411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009428C9-B23F-6126-9A2A-8E6B68E7A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2AFF44B5-B39A-8375-6B30-711FC4FCF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F1635E05-79D8-B2D8-DD1D-E7DA6F1B76ED}"/>
              </a:ext>
            </a:extLst>
          </p:cNvPr>
          <p:cNvSpPr/>
          <p:nvPr/>
        </p:nvSpPr>
        <p:spPr>
          <a:xfrm>
            <a:off x="4891425" y="196599"/>
            <a:ext cx="2409149" cy="7577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Evaluation</a:t>
            </a:r>
            <a:endParaRPr lang="en-IN" sz="2800" b="1" dirty="0">
              <a:solidFill>
                <a:srgbClr val="002060"/>
              </a:solidFill>
              <a:highlight>
                <a:srgbClr val="FFFF00"/>
              </a:highlight>
              <a:latin typeface="Algerian" panose="04020705040A02060702" pitchFamily="82" charset="0"/>
            </a:endParaRPr>
          </a:p>
        </p:txBody>
      </p:sp>
      <p:sp>
        <p:nvSpPr>
          <p:cNvPr id="7" name="TextBox 6">
            <a:extLst>
              <a:ext uri="{FF2B5EF4-FFF2-40B4-BE49-F238E27FC236}">
                <a16:creationId xmlns:a16="http://schemas.microsoft.com/office/drawing/2014/main" id="{45E9BB52-CD97-1EB9-7079-61BBDDD8DC7D}"/>
              </a:ext>
            </a:extLst>
          </p:cNvPr>
          <p:cNvSpPr txBox="1"/>
          <p:nvPr/>
        </p:nvSpPr>
        <p:spPr>
          <a:xfrm>
            <a:off x="0" y="1039165"/>
            <a:ext cx="12164776" cy="1569660"/>
          </a:xfrm>
          <a:prstGeom prst="rect">
            <a:avLst/>
          </a:prstGeom>
          <a:noFill/>
        </p:spPr>
        <p:txBody>
          <a:bodyPr wrap="square">
            <a:spAutoFit/>
          </a:bodyPr>
          <a:lstStyle/>
          <a:p>
            <a:pPr marL="0" marR="0" lvl="0" indent="0" algn="l" rtl="0">
              <a:spcBef>
                <a:spcPts val="0"/>
              </a:spcBef>
              <a:spcAft>
                <a:spcPts val="0"/>
              </a:spcAft>
              <a:buNone/>
            </a:pPr>
            <a:r>
              <a:rPr lang="en-US" sz="2400" b="1" dirty="0">
                <a:solidFill>
                  <a:schemeClr val="accent1">
                    <a:lumMod val="20000"/>
                    <a:lumOff val="80000"/>
                  </a:schemeClr>
                </a:solidFill>
                <a:highlight>
                  <a:srgbClr val="800000"/>
                </a:highlight>
                <a:latin typeface="Algerian" panose="04020705040A02060702" pitchFamily="82" charset="0"/>
                <a:ea typeface="Twentieth Century"/>
                <a:cs typeface="Twentieth Century"/>
                <a:sym typeface="Twentieth Century"/>
              </a:rPr>
              <a:t> From The Below Evaluation slide, we can say that Precision, Recall, F-1 Score &amp; Support is Good for our Model . Class 0 Recall Value is 96%. &amp; Overall Accuracy  Of our Model is 93.15%. So, Our Model has Good Accuracy. Our Model is Good to Perform.</a:t>
            </a:r>
            <a:endParaRPr lang="en-US" sz="2400" b="1" dirty="0">
              <a:solidFill>
                <a:schemeClr val="accent1">
                  <a:lumMod val="20000"/>
                  <a:lumOff val="80000"/>
                </a:schemeClr>
              </a:solidFill>
              <a:highlight>
                <a:srgbClr val="800000"/>
              </a:highlight>
              <a:latin typeface="Algerian" panose="04020705040A02060702" pitchFamily="82" charset="0"/>
            </a:endParaRPr>
          </a:p>
        </p:txBody>
      </p:sp>
      <p:pic>
        <p:nvPicPr>
          <p:cNvPr id="8" name="Picture 7">
            <a:extLst>
              <a:ext uri="{FF2B5EF4-FFF2-40B4-BE49-F238E27FC236}">
                <a16:creationId xmlns:a16="http://schemas.microsoft.com/office/drawing/2014/main" id="{8F5941CA-319A-5B8A-724F-BDE48E9B3874}"/>
              </a:ext>
            </a:extLst>
          </p:cNvPr>
          <p:cNvPicPr>
            <a:picLocks noChangeAspect="1"/>
          </p:cNvPicPr>
          <p:nvPr/>
        </p:nvPicPr>
        <p:blipFill>
          <a:blip r:embed="rId3"/>
          <a:stretch>
            <a:fillRect/>
          </a:stretch>
        </p:blipFill>
        <p:spPr>
          <a:xfrm>
            <a:off x="-27224" y="2608826"/>
            <a:ext cx="12241589" cy="4244426"/>
          </a:xfrm>
          <a:prstGeom prst="rect">
            <a:avLst/>
          </a:prstGeom>
        </p:spPr>
      </p:pic>
      <p:pic>
        <p:nvPicPr>
          <p:cNvPr id="16390" name="Picture 6">
            <a:extLst>
              <a:ext uri="{FF2B5EF4-FFF2-40B4-BE49-F238E27FC236}">
                <a16:creationId xmlns:a16="http://schemas.microsoft.com/office/drawing/2014/main" id="{A1E675BA-CCF4-B52C-0E50-4BBE11EF9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8120"/>
            <a:ext cx="4864201" cy="1150083"/>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A53CD50C-5081-0258-38E8-D36060074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7797" y="33409"/>
            <a:ext cx="4859343" cy="110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64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2E1E2CB3-E34F-5BF7-2FD0-198562C32FB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6C8F96-7DE4-6089-7D6E-10C00BCD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C95182-C200-1E02-0EFB-13662A8DB637}"/>
              </a:ext>
            </a:extLst>
          </p:cNvPr>
          <p:cNvSpPr>
            <a:spLocks noGrp="1"/>
          </p:cNvSpPr>
          <p:nvPr>
            <p:ph type="ctrTitle"/>
          </p:nvPr>
        </p:nvSpPr>
        <p:spPr>
          <a:xfrm>
            <a:off x="9" y="2805428"/>
            <a:ext cx="6095990" cy="4033852"/>
          </a:xfrm>
        </p:spPr>
        <p:txBody>
          <a:bodyPr>
            <a:normAutofit/>
          </a:bodyPr>
          <a:lstStyle/>
          <a:p>
            <a:endParaRPr lang="en-US" dirty="0"/>
          </a:p>
        </p:txBody>
      </p:sp>
      <p:sp>
        <p:nvSpPr>
          <p:cNvPr id="3" name="Subtitle 2">
            <a:extLst>
              <a:ext uri="{FF2B5EF4-FFF2-40B4-BE49-F238E27FC236}">
                <a16:creationId xmlns:a16="http://schemas.microsoft.com/office/drawing/2014/main" id="{F53F4EBF-0F91-42E6-D2BC-4D0E7DEAE744}"/>
              </a:ext>
            </a:extLst>
          </p:cNvPr>
          <p:cNvSpPr>
            <a:spLocks noGrp="1"/>
          </p:cNvSpPr>
          <p:nvPr>
            <p:ph type="subTitle" idx="1"/>
          </p:nvPr>
        </p:nvSpPr>
        <p:spPr>
          <a:xfrm>
            <a:off x="6344182" y="2819400"/>
            <a:ext cx="4816766" cy="4019880"/>
          </a:xfrm>
        </p:spPr>
        <p:txBody>
          <a:bodyPr>
            <a:normAutofit/>
          </a:bodyPr>
          <a:lstStyle/>
          <a:p>
            <a:endParaRPr lang="en-US" dirty="0"/>
          </a:p>
        </p:txBody>
      </p:sp>
      <p:grpSp>
        <p:nvGrpSpPr>
          <p:cNvPr id="12" name="Group 11">
            <a:extLst>
              <a:ext uri="{FF2B5EF4-FFF2-40B4-BE49-F238E27FC236}">
                <a16:creationId xmlns:a16="http://schemas.microsoft.com/office/drawing/2014/main" id="{DD3CC789-E09D-508E-F60F-8D56DF34C1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D373CEEF-22F0-09DA-54D6-DD25021CA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6A2CB059-256C-8A53-B3B5-431643F9E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03F9656C-DDCC-B987-B836-903CA55EE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58DD8A66-F3D1-2F69-6E25-07A147FED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78894591-CFA7-6EBF-B448-BA45EEF1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C070565A-8E8C-6054-0FC6-C4AD7CA90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811ACB91-E0BD-5CDF-BEA4-D05356C4F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7372525B-7D8F-4878-EA68-9419BEA6A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EC130F09-4F8D-0C13-B0A1-D82A916D8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6223DA6D-54D6-8D8B-0773-B681071CE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685DD09C-E6ED-1AD3-A79D-1D791AA02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0225B13A-1AB1-B94A-CB87-1733F353B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C16EE690-2224-4ED3-43B3-D7F6B5CDAD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2D498C0C-396D-8FDB-EEC9-4220FFA80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F9C82538-AB6D-916F-72DD-3E3728F56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9A12A56C-841D-3C6E-9CE5-025EAEF09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F2BF95E0-3C72-EDAD-418C-DCA4FB049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7C74C301-22CE-5F29-7C57-CCB67A8B0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8FE6E906-8123-4388-74C0-294C908F80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B5C95960-11E8-CEBD-D04B-F1301D366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3286C6CB-DBB9-0E43-44C8-8D2E313769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9040F2A7-C915-FE6C-6346-B63653B41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4FAE285C-1AF7-72E5-E48A-68586798C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2A09AAA3-3860-2E9D-FD53-2B52B5BDA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9C6BAA57-F757-6BBA-F13D-6C141FF26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667FB518-C1D2-6ACB-8B19-B5495229D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7A292359-0884-E1E2-E51C-52E719693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1BB7F677-C52F-16F8-2F12-EB947521BB2E}"/>
              </a:ext>
            </a:extLst>
          </p:cNvPr>
          <p:cNvSpPr/>
          <p:nvPr/>
        </p:nvSpPr>
        <p:spPr>
          <a:xfrm>
            <a:off x="5403270" y="196599"/>
            <a:ext cx="1766550" cy="7577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Insights</a:t>
            </a:r>
            <a:endParaRPr lang="en-IN" sz="2800" b="1" dirty="0">
              <a:solidFill>
                <a:srgbClr val="002060"/>
              </a:solidFill>
              <a:highlight>
                <a:srgbClr val="FFFF00"/>
              </a:highlight>
              <a:latin typeface="Algerian" panose="04020705040A02060702" pitchFamily="82" charset="0"/>
            </a:endParaRPr>
          </a:p>
        </p:txBody>
      </p:sp>
      <p:sp>
        <p:nvSpPr>
          <p:cNvPr id="7" name="TextBox 6">
            <a:extLst>
              <a:ext uri="{FF2B5EF4-FFF2-40B4-BE49-F238E27FC236}">
                <a16:creationId xmlns:a16="http://schemas.microsoft.com/office/drawing/2014/main" id="{6A150235-AC8E-38C4-FFE3-A3AB9094439D}"/>
              </a:ext>
            </a:extLst>
          </p:cNvPr>
          <p:cNvSpPr txBox="1"/>
          <p:nvPr/>
        </p:nvSpPr>
        <p:spPr>
          <a:xfrm>
            <a:off x="163763" y="1039165"/>
            <a:ext cx="11715750" cy="1200329"/>
          </a:xfrm>
          <a:prstGeom prst="rect">
            <a:avLst/>
          </a:prstGeom>
          <a:noFill/>
        </p:spPr>
        <p:txBody>
          <a:bodyPr wrap="square">
            <a:spAutoFit/>
          </a:bodyPr>
          <a:lstStyle/>
          <a:p>
            <a:pPr marL="0" marR="0" lvl="0" indent="0" algn="l" rtl="0">
              <a:spcBef>
                <a:spcPts val="0"/>
              </a:spcBef>
              <a:spcAft>
                <a:spcPts val="0"/>
              </a:spcAft>
              <a:buNone/>
            </a:pPr>
            <a:r>
              <a:rPr lang="en-US" sz="2400" b="1" dirty="0">
                <a:solidFill>
                  <a:schemeClr val="accent1">
                    <a:lumMod val="20000"/>
                    <a:lumOff val="80000"/>
                  </a:schemeClr>
                </a:solidFill>
                <a:highlight>
                  <a:srgbClr val="800000"/>
                </a:highlight>
                <a:latin typeface="Algerian" panose="04020705040A02060702" pitchFamily="82" charset="0"/>
              </a:rPr>
              <a:t>On the Real – Time Data Analysis, Based on Target Column i.e. Satisfied. Here, Happy  satisfied Passengers &amp; Dissatisfied Or Neutral Passengers are shown by picture</a:t>
            </a:r>
            <a:r>
              <a:rPr lang="en-US" sz="2400" b="1" dirty="0">
                <a:highlight>
                  <a:srgbClr val="800000"/>
                </a:highlight>
                <a:latin typeface="Algerian" panose="04020705040A02060702" pitchFamily="82" charset="0"/>
              </a:rPr>
              <a:t>.</a:t>
            </a:r>
          </a:p>
        </p:txBody>
      </p:sp>
      <p:pic>
        <p:nvPicPr>
          <p:cNvPr id="17414" name="Picture 6">
            <a:extLst>
              <a:ext uri="{FF2B5EF4-FFF2-40B4-BE49-F238E27FC236}">
                <a16:creationId xmlns:a16="http://schemas.microsoft.com/office/drawing/2014/main" id="{8F4E5021-E543-7248-37C8-3AD41348E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 y="2819400"/>
            <a:ext cx="6095991" cy="4033852"/>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AC61FA61-349E-07BD-50EB-5D21FDB50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45" y="2805427"/>
            <a:ext cx="5927819" cy="401987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112E04B-CFCC-EFDE-C2B7-E518904B11A9}"/>
              </a:ext>
            </a:extLst>
          </p:cNvPr>
          <p:cNvSpPr/>
          <p:nvPr/>
        </p:nvSpPr>
        <p:spPr>
          <a:xfrm>
            <a:off x="1217059" y="2221856"/>
            <a:ext cx="3760125" cy="51599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rgbClr val="FFFF00"/>
                </a:solidFill>
                <a:highlight>
                  <a:srgbClr val="000080"/>
                </a:highlight>
              </a:rPr>
              <a:t>Satisfied Passenger</a:t>
            </a:r>
            <a:endParaRPr lang="en-IN" b="1" dirty="0">
              <a:solidFill>
                <a:srgbClr val="FFFF00"/>
              </a:solidFill>
              <a:highlight>
                <a:srgbClr val="000080"/>
              </a:highlight>
            </a:endParaRPr>
          </a:p>
        </p:txBody>
      </p:sp>
      <p:sp>
        <p:nvSpPr>
          <p:cNvPr id="9" name="Oval 8">
            <a:extLst>
              <a:ext uri="{FF2B5EF4-FFF2-40B4-BE49-F238E27FC236}">
                <a16:creationId xmlns:a16="http://schemas.microsoft.com/office/drawing/2014/main" id="{D2B75FBA-81A5-7A85-6604-BFF099E95801}"/>
              </a:ext>
            </a:extLst>
          </p:cNvPr>
          <p:cNvSpPr/>
          <p:nvPr/>
        </p:nvSpPr>
        <p:spPr>
          <a:xfrm>
            <a:off x="7400823" y="1885951"/>
            <a:ext cx="3760125" cy="84885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rgbClr val="FFFF00"/>
                </a:solidFill>
                <a:highlight>
                  <a:srgbClr val="000080"/>
                </a:highlight>
              </a:rPr>
              <a:t>Dissatisfied Or Neutral Passenger</a:t>
            </a:r>
            <a:endParaRPr lang="en-IN" b="1" dirty="0">
              <a:solidFill>
                <a:srgbClr val="FFFF00"/>
              </a:solidFill>
              <a:highlight>
                <a:srgbClr val="000080"/>
              </a:highlight>
            </a:endParaRPr>
          </a:p>
        </p:txBody>
      </p:sp>
      <p:pic>
        <p:nvPicPr>
          <p:cNvPr id="17418" name="Picture 10" descr="Airplane flight route. Flight tourism route path. Starting pin to ...">
            <a:extLst>
              <a:ext uri="{FF2B5EF4-FFF2-40B4-BE49-F238E27FC236}">
                <a16:creationId xmlns:a16="http://schemas.microsoft.com/office/drawing/2014/main" id="{B5DDB12E-59B7-7381-D0DF-39FA1BA0E5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1" y="-28771"/>
            <a:ext cx="5416051" cy="1122029"/>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descr="Aviation Icon at Vectorified.com | Collection of Aviation Icon free for ...">
            <a:extLst>
              <a:ext uri="{FF2B5EF4-FFF2-40B4-BE49-F238E27FC236}">
                <a16:creationId xmlns:a16="http://schemas.microsoft.com/office/drawing/2014/main" id="{FE1884CC-6AEC-4D68-1C3A-5E619C9D2B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4975" y="0"/>
            <a:ext cx="5009389" cy="109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20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7D2DBA76-FF38-857C-8633-6AD054C813B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959F5E-B534-5833-EEB8-A531B808F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98CA24-D8F2-A346-7EC5-C22DA2059CFE}"/>
              </a:ext>
            </a:extLst>
          </p:cNvPr>
          <p:cNvSpPr>
            <a:spLocks noGrp="1"/>
          </p:cNvSpPr>
          <p:nvPr>
            <p:ph type="ctrTitle"/>
          </p:nvPr>
        </p:nvSpPr>
        <p:spPr>
          <a:xfrm>
            <a:off x="2589213" y="2514600"/>
            <a:ext cx="8915399" cy="2262781"/>
          </a:xfrm>
        </p:spPr>
        <p:txBody>
          <a:bodyPr>
            <a:normAutofit/>
          </a:bodyPr>
          <a:lstStyle/>
          <a:p>
            <a:endParaRPr lang="en-US" dirty="0"/>
          </a:p>
        </p:txBody>
      </p:sp>
      <p:sp>
        <p:nvSpPr>
          <p:cNvPr id="3" name="Subtitle 2">
            <a:extLst>
              <a:ext uri="{FF2B5EF4-FFF2-40B4-BE49-F238E27FC236}">
                <a16:creationId xmlns:a16="http://schemas.microsoft.com/office/drawing/2014/main" id="{A31F3DCA-59F5-7AE2-3CB2-F5A88FC0CBE4}"/>
              </a:ext>
            </a:extLst>
          </p:cNvPr>
          <p:cNvSpPr>
            <a:spLocks noGrp="1"/>
          </p:cNvSpPr>
          <p:nvPr>
            <p:ph type="subTitle" idx="1"/>
          </p:nvPr>
        </p:nvSpPr>
        <p:spPr>
          <a:xfrm>
            <a:off x="-8831135" y="7755972"/>
            <a:ext cx="33099480" cy="601848"/>
          </a:xfrm>
        </p:spPr>
        <p:txBody>
          <a:bodyPr>
            <a:normAutofit/>
          </a:bodyPr>
          <a:lstStyle/>
          <a:p>
            <a:endParaRPr lang="en-US" dirty="0"/>
          </a:p>
        </p:txBody>
      </p:sp>
      <p:grpSp>
        <p:nvGrpSpPr>
          <p:cNvPr id="12" name="Group 11">
            <a:extLst>
              <a:ext uri="{FF2B5EF4-FFF2-40B4-BE49-F238E27FC236}">
                <a16:creationId xmlns:a16="http://schemas.microsoft.com/office/drawing/2014/main" id="{48DF6F17-92BF-9302-FB0F-B102136F3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C3A8BF68-9946-CF67-3E70-8ED6B9C1F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4F0E354C-E8DF-8C36-F071-01C747B6B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B47C367C-0E07-40B2-8B6E-AE2E32082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3186636C-27B5-87E2-8793-53F24A0598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50F2E062-16B7-3378-90A0-E0D88F530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D2CB786D-4031-4293-571C-5B875E312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0C775863-04E3-0C64-A92A-3C283E1D6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730F0478-5488-096A-720D-66EF62E68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71D28FA1-2633-3FC1-2CAF-7F585C00D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561B5EE2-98AA-6B46-4135-9A3A75AE9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B36C89C0-01DE-311F-144C-428BA2A61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D7033438-F7C5-3F33-5EAE-9B7EDD206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DFFDFCA4-CDB4-6AC2-0B62-6E6FDB802B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ECE2BA57-1471-DD2D-4BC9-D4C40BA31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E060F602-50FD-D2C7-BE10-42F55001B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112409E7-CEE5-6AC2-3519-5A4C0FEC0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75A435F1-3308-3DF0-A245-C9C7CD0BC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330CACA5-18B8-DA2D-F778-38E4EAF37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E13693EB-39FB-58A8-901E-9C1AAAF6D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0B23D07E-5E8E-7D4A-D102-581DDE34D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3B7446EE-CA7E-03C5-0B9D-E86DD4391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101E4CDB-ACDD-9C00-D9BD-D862736A0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9DE35EF8-A266-666D-AA5F-CB9DD6522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B5C1ABB1-88BF-EBB4-A719-28A366EEC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D5A71296-AA07-1F99-1B1F-36E6DCC60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182EA5C3-2F5D-0B84-E3F4-FFCFB0EF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9E1752B0-7D90-73EE-0193-BBE0184D7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Rectangle 3">
            <a:extLst>
              <a:ext uri="{FF2B5EF4-FFF2-40B4-BE49-F238E27FC236}">
                <a16:creationId xmlns:a16="http://schemas.microsoft.com/office/drawing/2014/main" id="{EED24DEC-D528-3345-B971-2BCA82F04348}"/>
              </a:ext>
            </a:extLst>
          </p:cNvPr>
          <p:cNvSpPr/>
          <p:nvPr/>
        </p:nvSpPr>
        <p:spPr>
          <a:xfrm>
            <a:off x="4575315" y="168251"/>
            <a:ext cx="2857500" cy="7577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err="1">
                <a:solidFill>
                  <a:srgbClr val="002060"/>
                </a:solidFill>
                <a:highlight>
                  <a:srgbClr val="FFFF00"/>
                </a:highlight>
                <a:latin typeface="Algerian" panose="04020705040A02060702" pitchFamily="82" charset="0"/>
              </a:rPr>
              <a:t>Future_Scope</a:t>
            </a:r>
            <a:endParaRPr lang="en-IN" sz="2800" b="1" dirty="0">
              <a:solidFill>
                <a:srgbClr val="002060"/>
              </a:solidFill>
              <a:highlight>
                <a:srgbClr val="FFFF00"/>
              </a:highlight>
              <a:latin typeface="Algerian" panose="04020705040A02060702" pitchFamily="82" charset="0"/>
            </a:endParaRPr>
          </a:p>
        </p:txBody>
      </p:sp>
      <p:sp>
        <p:nvSpPr>
          <p:cNvPr id="7" name="TextBox 6">
            <a:extLst>
              <a:ext uri="{FF2B5EF4-FFF2-40B4-BE49-F238E27FC236}">
                <a16:creationId xmlns:a16="http://schemas.microsoft.com/office/drawing/2014/main" id="{6F94A265-CD49-E80D-F23C-05ABEBC0CB72}"/>
              </a:ext>
            </a:extLst>
          </p:cNvPr>
          <p:cNvSpPr txBox="1"/>
          <p:nvPr/>
        </p:nvSpPr>
        <p:spPr>
          <a:xfrm>
            <a:off x="163763" y="1039165"/>
            <a:ext cx="11715750" cy="4524315"/>
          </a:xfrm>
          <a:prstGeom prst="rect">
            <a:avLst/>
          </a:prstGeom>
          <a:noFill/>
        </p:spPr>
        <p:txBody>
          <a:bodyPr wrap="square">
            <a:spAutoFit/>
          </a:bodyPr>
          <a:lstStyle/>
          <a:p>
            <a:pPr>
              <a:buNone/>
            </a:pPr>
            <a:r>
              <a:rPr lang="en-US" sz="2400" b="1" dirty="0"/>
              <a:t> </a:t>
            </a:r>
            <a:r>
              <a:rPr lang="en-US" sz="2400" b="1" dirty="0">
                <a:solidFill>
                  <a:schemeClr val="accent1">
                    <a:lumMod val="20000"/>
                    <a:lumOff val="80000"/>
                  </a:schemeClr>
                </a:solidFill>
                <a:highlight>
                  <a:srgbClr val="800000"/>
                </a:highlight>
                <a:latin typeface="Algerian" panose="04020705040A02060702" pitchFamily="82" charset="0"/>
              </a:rPr>
              <a:t>Airline Service Optimization - </a:t>
            </a:r>
          </a:p>
          <a:p>
            <a:r>
              <a:rPr lang="en-US" sz="2400" b="1" dirty="0">
                <a:solidFill>
                  <a:schemeClr val="accent1">
                    <a:lumMod val="20000"/>
                    <a:lumOff val="80000"/>
                  </a:schemeClr>
                </a:solidFill>
                <a:highlight>
                  <a:srgbClr val="800000"/>
                </a:highlight>
                <a:latin typeface="Algerian" panose="04020705040A02060702" pitchFamily="82" charset="0"/>
              </a:rPr>
              <a:t>✅ Personalized Recommendations: Use ML to suggest personalized flight services based on past preferences.</a:t>
            </a:r>
            <a:br>
              <a:rPr lang="en-US" sz="2400" b="1" dirty="0">
                <a:solidFill>
                  <a:schemeClr val="accent1">
                    <a:lumMod val="20000"/>
                    <a:lumOff val="80000"/>
                  </a:schemeClr>
                </a:solidFill>
                <a:highlight>
                  <a:srgbClr val="800000"/>
                </a:highlight>
                <a:latin typeface="Algerian" panose="04020705040A02060702" pitchFamily="82" charset="0"/>
              </a:rPr>
            </a:br>
            <a:r>
              <a:rPr lang="en-US" sz="2400" b="1" dirty="0">
                <a:solidFill>
                  <a:schemeClr val="accent1">
                    <a:lumMod val="20000"/>
                    <a:lumOff val="80000"/>
                  </a:schemeClr>
                </a:solidFill>
                <a:highlight>
                  <a:srgbClr val="800000"/>
                </a:highlight>
                <a:latin typeface="Algerian" panose="04020705040A02060702" pitchFamily="82" charset="0"/>
              </a:rPr>
              <a:t>✅ Dynamic Pricing Models: Adjust flight prices dynamically based on customer satisfaction trends.</a:t>
            </a:r>
            <a:br>
              <a:rPr lang="en-US" sz="2400" b="1" dirty="0">
                <a:solidFill>
                  <a:schemeClr val="accent1">
                    <a:lumMod val="20000"/>
                    <a:lumOff val="80000"/>
                  </a:schemeClr>
                </a:solidFill>
                <a:highlight>
                  <a:srgbClr val="800000"/>
                </a:highlight>
                <a:latin typeface="Algerian" panose="04020705040A02060702" pitchFamily="82" charset="0"/>
              </a:rPr>
            </a:br>
            <a:r>
              <a:rPr lang="en-US" sz="2400" b="1" dirty="0">
                <a:solidFill>
                  <a:schemeClr val="accent1">
                    <a:lumMod val="20000"/>
                    <a:lumOff val="80000"/>
                  </a:schemeClr>
                </a:solidFill>
                <a:highlight>
                  <a:srgbClr val="800000"/>
                </a:highlight>
                <a:latin typeface="Algerian" panose="04020705040A02060702" pitchFamily="82" charset="0"/>
              </a:rPr>
              <a:t>✅ Route &amp; Schedule Optimization: Analyze satisfaction data to improve flight scheduling and minimize delays.</a:t>
            </a:r>
          </a:p>
          <a:p>
            <a:r>
              <a:rPr lang="en-US" sz="2400" b="1" dirty="0">
                <a:solidFill>
                  <a:schemeClr val="accent1">
                    <a:lumMod val="20000"/>
                    <a:lumOff val="80000"/>
                  </a:schemeClr>
                </a:solidFill>
                <a:highlight>
                  <a:srgbClr val="800000"/>
                </a:highlight>
                <a:latin typeface="Algerian" panose="04020705040A02060702" pitchFamily="82" charset="0"/>
              </a:rPr>
              <a:t>✅ Improve All Passenger Satisfaction need that they want. E.g. Good </a:t>
            </a:r>
          </a:p>
          <a:p>
            <a:r>
              <a:rPr lang="en-US" sz="2400" b="1" dirty="0">
                <a:solidFill>
                  <a:schemeClr val="accent1">
                    <a:lumMod val="20000"/>
                    <a:lumOff val="80000"/>
                  </a:schemeClr>
                </a:solidFill>
                <a:highlight>
                  <a:srgbClr val="800000"/>
                </a:highlight>
                <a:latin typeface="Algerian" panose="04020705040A02060702" pitchFamily="82" charset="0"/>
              </a:rPr>
              <a:t>Service, Good Food &amp; Beverages, Good Baggage Handlings, Comfort Seat  shall be Provided. All Those Types of Needs  are Provided for passenger Satisfaction.</a:t>
            </a:r>
          </a:p>
          <a:p>
            <a:pPr marL="0" marR="0" lvl="0" indent="0" algn="l" rtl="0">
              <a:spcBef>
                <a:spcPts val="0"/>
              </a:spcBef>
              <a:spcAft>
                <a:spcPts val="0"/>
              </a:spcAft>
              <a:buNone/>
            </a:pPr>
            <a:endParaRPr lang="en-US" sz="2400" b="1" dirty="0">
              <a:latin typeface="Algerian" panose="04020705040A02060702" pitchFamily="82" charset="0"/>
            </a:endParaRPr>
          </a:p>
        </p:txBody>
      </p:sp>
      <p:pic>
        <p:nvPicPr>
          <p:cNvPr id="18434" name="Picture 2">
            <a:extLst>
              <a:ext uri="{FF2B5EF4-FFF2-40B4-BE49-F238E27FC236}">
                <a16:creationId xmlns:a16="http://schemas.microsoft.com/office/drawing/2014/main" id="{86BF3581-9B60-7D94-6411-619CEA6E0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 y="5180185"/>
            <a:ext cx="12164767" cy="1648907"/>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D88777C1-E467-B792-8EFD-6522AF4DC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 y="28908"/>
            <a:ext cx="4552941" cy="103642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E04D5334-0E86-9745-2A67-3CCD36731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7652" y="0"/>
            <a:ext cx="4747124" cy="139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12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2BC9815-27C6-C983-1D47-1142D7E62CA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3D3DB7-4432-BFD3-AFF0-4D444A8C6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A1083E-09EE-FB73-F23C-1ADA1B7724B0}"/>
              </a:ext>
            </a:extLst>
          </p:cNvPr>
          <p:cNvSpPr>
            <a:spLocks noGrp="1"/>
          </p:cNvSpPr>
          <p:nvPr>
            <p:ph type="ctrTitle"/>
          </p:nvPr>
        </p:nvSpPr>
        <p:spPr>
          <a:xfrm>
            <a:off x="1611076" y="1"/>
            <a:ext cx="8915399" cy="2388296"/>
          </a:xfrm>
        </p:spPr>
        <p:txBody>
          <a:bodyPr>
            <a:normAutofit/>
          </a:bodyPr>
          <a:lstStyle/>
          <a:p>
            <a:pPr algn="ctr"/>
            <a:r>
              <a:rPr lang="en-GB" sz="3100" b="1" dirty="0">
                <a:solidFill>
                  <a:schemeClr val="accent1">
                    <a:lumMod val="20000"/>
                    <a:lumOff val="80000"/>
                  </a:schemeClr>
                </a:solidFill>
                <a:highlight>
                  <a:srgbClr val="000080"/>
                </a:highlight>
                <a:latin typeface="Algerian" panose="04020705040A02060702" pitchFamily="82" charset="0"/>
                <a:ea typeface="Times New Roman"/>
                <a:cs typeface="Times New Roman"/>
                <a:sym typeface="Times New Roman"/>
              </a:rPr>
              <a:t>Best Algorithm For Prediction : Random Forest i.e. Training Accuracy : 100% &amp; Testing Accuracy : 96%</a:t>
            </a:r>
            <a:br>
              <a:rPr lang="en-GB" sz="5400" dirty="0">
                <a:solidFill>
                  <a:schemeClr val="dk1"/>
                </a:solidFill>
                <a:latin typeface="Times New Roman"/>
                <a:ea typeface="Times New Roman"/>
                <a:cs typeface="Times New Roman"/>
                <a:sym typeface="Times New Roman"/>
              </a:rPr>
            </a:br>
            <a:endParaRPr lang="en-US" dirty="0"/>
          </a:p>
        </p:txBody>
      </p:sp>
      <p:sp>
        <p:nvSpPr>
          <p:cNvPr id="3" name="Subtitle 2">
            <a:extLst>
              <a:ext uri="{FF2B5EF4-FFF2-40B4-BE49-F238E27FC236}">
                <a16:creationId xmlns:a16="http://schemas.microsoft.com/office/drawing/2014/main" id="{48630689-59AF-AF9D-B5B9-6C9067373355}"/>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747B4239-29D8-3517-6328-B26B93E3BC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257E5B5E-3C3C-1AAD-9155-E22B2CB7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DB780E1B-FE17-474A-4961-051302FA1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4B2F4C9B-CE37-BFE8-4FF4-9A4DC61FC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97D07A1B-E07B-0BB2-DFB8-93F1702A6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88E82038-4845-27F6-793D-9916375E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6A2446CB-6DA8-364D-EBC8-D23341C6E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39976D7D-1134-495C-3759-80CFA6F0F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647CB730-D86F-BEFE-F6D9-08062EE7D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40448743-74F1-C603-C13B-88571B346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2E5C9844-2C31-94CC-D61D-128657C43F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63A89249-15D7-D704-282C-1CA34F696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7A195C92-223E-9BEA-828A-CF1A1AAA7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DD7E507D-3D36-4D57-A21B-82180C01B5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500D01B2-C6B2-0131-D501-6AC1AD645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47EA15D5-4EF9-CF30-7A93-997712483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BA688711-AD13-7CB3-3268-24F30E9C9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C6D53F5B-10CA-5F13-15ED-EAFEAF418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A14E9161-DA5F-CF5A-C774-154B902B4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F6C555FC-5200-399F-6FB6-B07C5A8F1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AB62AC71-3F1A-B45D-5859-3015ADF73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5D49839D-4F99-4B9A-39C8-9AA1B46E32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9C0B3E23-6C22-D19E-7FCB-3417DB65E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6EE5A27D-AFAA-17E5-F5BF-DF6467AB2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0A8175B3-C445-F03C-588B-3049E1F9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4608C43D-F52C-353A-9890-90EC23F38B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CB2D7603-4BF5-127A-A04D-AADA4BF0C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36002A08-A309-3A52-5425-1595A30CA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19460" name="Picture 4">
            <a:extLst>
              <a:ext uri="{FF2B5EF4-FFF2-40B4-BE49-F238E27FC236}">
                <a16:creationId xmlns:a16="http://schemas.microsoft.com/office/drawing/2014/main" id="{B654C887-575C-1F07-58DC-48B95ED15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19251"/>
            <a:ext cx="12164777" cy="524797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Aircraft, airplane, airline logo label. Journey, air travel, airliner ...">
            <a:extLst>
              <a:ext uri="{FF2B5EF4-FFF2-40B4-BE49-F238E27FC236}">
                <a16:creationId xmlns:a16="http://schemas.microsoft.com/office/drawing/2014/main" id="{67838ABB-FA95-03B7-851F-47A9577FC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1" y="-55649"/>
            <a:ext cx="2027475" cy="1689184"/>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a:extLst>
              <a:ext uri="{FF2B5EF4-FFF2-40B4-BE49-F238E27FC236}">
                <a16:creationId xmlns:a16="http://schemas.microsoft.com/office/drawing/2014/main" id="{0F0325BE-6943-EDD5-6628-47AE116CAA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425" y="4749"/>
            <a:ext cx="1946362" cy="161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5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5543550" y="1473075"/>
            <a:ext cx="6570164" cy="5284930"/>
          </a:xfrm>
        </p:spPr>
        <p:txBody>
          <a:bodyPr>
            <a:normAutofit/>
          </a:bodyPr>
          <a:lstStyle/>
          <a:p>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 In the airline industry, passenger satisfaction plays a critical role in customer retention, brand reputation, and overall business success. Airlines collect extensive feedback through surveys and operational data, but manually analyzing this data is time-consuming and inefficient.</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The goal of this project is to develop a machine learning model that can predict passenger satisfaction based on various factors such as flight experience, in-flight services, seat comfort, food &amp; beverage quality, baggage handling, check-in service, and other relevant attributes.</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By accurately predicting passenger satisfaction, airlines can:</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Identify key factors affecting customer experience.</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Improve service quality and operational efficiency.</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Personalize services to enhance customer loyalty.</a:t>
            </a:r>
            <a:b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br>
            <a:r>
              <a:rPr lang="en-US" sz="1800" dirty="0">
                <a:solidFill>
                  <a:schemeClr val="accent6">
                    <a:lumMod val="20000"/>
                    <a:lumOff val="80000"/>
                  </a:schemeClr>
                </a:solidFill>
                <a:highlight>
                  <a:srgbClr val="000080"/>
                </a:highlight>
                <a:latin typeface="Arial" panose="020B0604020202020204" pitchFamily="34" charset="0"/>
                <a:cs typeface="Arial" panose="020B0604020202020204" pitchFamily="34" charset="0"/>
              </a:rPr>
              <a:t>Make data-driven decisions to optimize resources.</a:t>
            </a:r>
          </a:p>
        </p:txBody>
      </p:sp>
      <p:sp>
        <p:nvSpPr>
          <p:cNvPr id="13" name="Subtitle 12">
            <a:extLst>
              <a:ext uri="{FF2B5EF4-FFF2-40B4-BE49-F238E27FC236}">
                <a16:creationId xmlns:a16="http://schemas.microsoft.com/office/drawing/2014/main" id="{F05262DB-6398-4AF9-96A3-041CFB112303}"/>
              </a:ext>
            </a:extLst>
          </p:cNvPr>
          <p:cNvSpPr>
            <a:spLocks noGrp="1"/>
          </p:cNvSpPr>
          <p:nvPr>
            <p:ph type="subTitle" idx="1"/>
          </p:nvPr>
        </p:nvSpPr>
        <p:spPr>
          <a:xfrm flipV="1">
            <a:off x="8810625" y="7705724"/>
            <a:ext cx="2693987" cy="1028701"/>
          </a:xfrm>
        </p:spPr>
        <p:txBody>
          <a:bodyPr>
            <a:normAutofit/>
          </a:bodyPr>
          <a:lstStyle/>
          <a:p>
            <a:endParaRPr lang="en-US" dirty="0"/>
          </a:p>
        </p:txBody>
      </p:sp>
      <p:grpSp>
        <p:nvGrpSpPr>
          <p:cNvPr id="20" name="Group 19">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1D244D5A-F2BB-D8E0-B55C-3138C2CFF1D8}"/>
              </a:ext>
            </a:extLst>
          </p:cNvPr>
          <p:cNvSpPr txBox="1"/>
          <p:nvPr/>
        </p:nvSpPr>
        <p:spPr>
          <a:xfrm>
            <a:off x="2752725" y="88079"/>
            <a:ext cx="6191250" cy="1384995"/>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4800"/>
              <a:buFont typeface="Arial"/>
              <a:buNone/>
            </a:pPr>
            <a:r>
              <a:rPr lang="en-IN" sz="2800" b="1" dirty="0">
                <a:solidFill>
                  <a:srgbClr val="002060"/>
                </a:solidFill>
                <a:highlight>
                  <a:srgbClr val="FFFF00"/>
                </a:highlight>
                <a:latin typeface="Arial Black" panose="020B0A04020102020204" pitchFamily="34" charset="0"/>
              </a:rPr>
              <a:t>Problem Statement: “Airline Passenger Satisfaction Prediction”</a:t>
            </a:r>
            <a:endParaRPr lang="en-GB" sz="2800" b="1" i="0" u="none" strike="noStrike" cap="none" dirty="0">
              <a:solidFill>
                <a:srgbClr val="002060"/>
              </a:solidFill>
              <a:highlight>
                <a:srgbClr val="FFFF00"/>
              </a:highlight>
              <a:latin typeface="Arial Black" panose="020B0A04020102020204" pitchFamily="34" charset="0"/>
              <a:ea typeface="Arial Black"/>
              <a:cs typeface="Arial Black"/>
              <a:sym typeface="Arial Black"/>
            </a:endParaRPr>
          </a:p>
        </p:txBody>
      </p:sp>
      <p:pic>
        <p:nvPicPr>
          <p:cNvPr id="2058" name="Picture 10" descr="Free Vector airport terminal concept illustration">
            <a:extLst>
              <a:ext uri="{FF2B5EF4-FFF2-40B4-BE49-F238E27FC236}">
                <a16:creationId xmlns:a16="http://schemas.microsoft.com/office/drawing/2014/main" id="{1DA79232-CD7A-7FFA-6D6C-E251A52F2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3074"/>
            <a:ext cx="5543550" cy="536271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E8F00CA3-001F-17A3-39F1-8B0F41D5E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3133725" cy="146574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5F90D38B-23BE-DF3C-B5E7-36804FCF90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3202" y="4748"/>
            <a:ext cx="3461574" cy="198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C58CE4B4-C5FC-D439-E707-53CF92CB8DD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BB9EFC-8D9D-42ED-C1E8-B412F10CE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96E3C213-6950-E0BD-2C16-78D338CCA959}"/>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12" name="Group 11">
            <a:extLst>
              <a:ext uri="{FF2B5EF4-FFF2-40B4-BE49-F238E27FC236}">
                <a16:creationId xmlns:a16="http://schemas.microsoft.com/office/drawing/2014/main" id="{2F017D5D-5809-1EE3-3AA3-05A27B56FC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C32D8EE2-248E-4CA6-86B7-ED44942229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14" name="Freeform 12">
              <a:extLst>
                <a:ext uri="{FF2B5EF4-FFF2-40B4-BE49-F238E27FC236}">
                  <a16:creationId xmlns:a16="http://schemas.microsoft.com/office/drawing/2014/main" id="{366E75E3-93EC-E327-2D69-9EAC80AC0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15" name="Freeform 13">
              <a:extLst>
                <a:ext uri="{FF2B5EF4-FFF2-40B4-BE49-F238E27FC236}">
                  <a16:creationId xmlns:a16="http://schemas.microsoft.com/office/drawing/2014/main" id="{6DFC2EBE-C306-1025-01C9-167620869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16" name="Freeform 14">
              <a:extLst>
                <a:ext uri="{FF2B5EF4-FFF2-40B4-BE49-F238E27FC236}">
                  <a16:creationId xmlns:a16="http://schemas.microsoft.com/office/drawing/2014/main" id="{E84CBEFC-A90A-2F9D-E2D3-E89522DDA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17" name="Freeform 15">
              <a:extLst>
                <a:ext uri="{FF2B5EF4-FFF2-40B4-BE49-F238E27FC236}">
                  <a16:creationId xmlns:a16="http://schemas.microsoft.com/office/drawing/2014/main" id="{E46BD981-68B1-FDB5-ADDF-D10E880BF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18" name="Freeform 16">
              <a:extLst>
                <a:ext uri="{FF2B5EF4-FFF2-40B4-BE49-F238E27FC236}">
                  <a16:creationId xmlns:a16="http://schemas.microsoft.com/office/drawing/2014/main" id="{4E9FA863-E83F-BB2D-1B76-E5191F366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19" name="Freeform 17">
              <a:extLst>
                <a:ext uri="{FF2B5EF4-FFF2-40B4-BE49-F238E27FC236}">
                  <a16:creationId xmlns:a16="http://schemas.microsoft.com/office/drawing/2014/main" id="{69A87625-B102-436C-1170-A340A64B1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0" name="Freeform 18">
              <a:extLst>
                <a:ext uri="{FF2B5EF4-FFF2-40B4-BE49-F238E27FC236}">
                  <a16:creationId xmlns:a16="http://schemas.microsoft.com/office/drawing/2014/main" id="{33E69C3C-CC5A-E802-427B-7D78FE2C5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1" name="Freeform 19">
              <a:extLst>
                <a:ext uri="{FF2B5EF4-FFF2-40B4-BE49-F238E27FC236}">
                  <a16:creationId xmlns:a16="http://schemas.microsoft.com/office/drawing/2014/main" id="{11CB632D-1FEE-5D2B-B34F-174840293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22" name="Freeform 20">
              <a:extLst>
                <a:ext uri="{FF2B5EF4-FFF2-40B4-BE49-F238E27FC236}">
                  <a16:creationId xmlns:a16="http://schemas.microsoft.com/office/drawing/2014/main" id="{B7AE9DEA-969F-6E19-065A-5B9A5DB07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23" name="Freeform 21">
              <a:extLst>
                <a:ext uri="{FF2B5EF4-FFF2-40B4-BE49-F238E27FC236}">
                  <a16:creationId xmlns:a16="http://schemas.microsoft.com/office/drawing/2014/main" id="{CC12CDAF-1C50-162C-D371-A8A75D0B1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24" name="Freeform 22">
              <a:extLst>
                <a:ext uri="{FF2B5EF4-FFF2-40B4-BE49-F238E27FC236}">
                  <a16:creationId xmlns:a16="http://schemas.microsoft.com/office/drawing/2014/main" id="{58CD74B1-39C6-52A1-14AB-A02AB7A8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26" name="Group 25">
            <a:extLst>
              <a:ext uri="{FF2B5EF4-FFF2-40B4-BE49-F238E27FC236}">
                <a16:creationId xmlns:a16="http://schemas.microsoft.com/office/drawing/2014/main" id="{60CC1848-E072-3677-8C3A-B15EE59C2C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E5CBBAB6-71B6-28CB-724D-A703ED5BE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28" name="Freeform 28">
              <a:extLst>
                <a:ext uri="{FF2B5EF4-FFF2-40B4-BE49-F238E27FC236}">
                  <a16:creationId xmlns:a16="http://schemas.microsoft.com/office/drawing/2014/main" id="{89C6F420-9557-95F6-C2C8-F3C16B231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29" name="Freeform 29">
              <a:extLst>
                <a:ext uri="{FF2B5EF4-FFF2-40B4-BE49-F238E27FC236}">
                  <a16:creationId xmlns:a16="http://schemas.microsoft.com/office/drawing/2014/main" id="{AC6D0F42-07CF-A609-E5E3-4F3DE1233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0" name="Freeform 30">
              <a:extLst>
                <a:ext uri="{FF2B5EF4-FFF2-40B4-BE49-F238E27FC236}">
                  <a16:creationId xmlns:a16="http://schemas.microsoft.com/office/drawing/2014/main" id="{6F829897-EDC8-3ED6-4205-42EAE9F79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1" name="Freeform 31">
              <a:extLst>
                <a:ext uri="{FF2B5EF4-FFF2-40B4-BE49-F238E27FC236}">
                  <a16:creationId xmlns:a16="http://schemas.microsoft.com/office/drawing/2014/main" id="{CD5529E7-7A10-4D89-805B-0975BB70D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32" name="Freeform 32">
              <a:extLst>
                <a:ext uri="{FF2B5EF4-FFF2-40B4-BE49-F238E27FC236}">
                  <a16:creationId xmlns:a16="http://schemas.microsoft.com/office/drawing/2014/main" id="{BAACC7B4-F8FC-18D7-CA8C-170361AF6C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33" name="Freeform 33">
              <a:extLst>
                <a:ext uri="{FF2B5EF4-FFF2-40B4-BE49-F238E27FC236}">
                  <a16:creationId xmlns:a16="http://schemas.microsoft.com/office/drawing/2014/main" id="{4A9DDDF1-C59A-C26C-354F-32412CD9FA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34" name="Freeform 34">
              <a:extLst>
                <a:ext uri="{FF2B5EF4-FFF2-40B4-BE49-F238E27FC236}">
                  <a16:creationId xmlns:a16="http://schemas.microsoft.com/office/drawing/2014/main" id="{5D58CFB6-0DE2-F216-DF19-8D33DEFDA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35" name="Freeform 35">
              <a:extLst>
                <a:ext uri="{FF2B5EF4-FFF2-40B4-BE49-F238E27FC236}">
                  <a16:creationId xmlns:a16="http://schemas.microsoft.com/office/drawing/2014/main" id="{A90EEC65-FC19-9918-2DD8-5538BBC9F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36" name="Freeform 36">
              <a:extLst>
                <a:ext uri="{FF2B5EF4-FFF2-40B4-BE49-F238E27FC236}">
                  <a16:creationId xmlns:a16="http://schemas.microsoft.com/office/drawing/2014/main" id="{A37D2486-2BA4-3405-1291-80F2160462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37" name="Freeform 37">
              <a:extLst>
                <a:ext uri="{FF2B5EF4-FFF2-40B4-BE49-F238E27FC236}">
                  <a16:creationId xmlns:a16="http://schemas.microsoft.com/office/drawing/2014/main" id="{807D59BB-5081-B674-C2AF-6AB8D7A32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38" name="Freeform 38">
              <a:extLst>
                <a:ext uri="{FF2B5EF4-FFF2-40B4-BE49-F238E27FC236}">
                  <a16:creationId xmlns:a16="http://schemas.microsoft.com/office/drawing/2014/main" id="{1B6BBB86-AADD-E62B-ACEE-AE553F990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0" name="Rectangle 39">
            <a:extLst>
              <a:ext uri="{FF2B5EF4-FFF2-40B4-BE49-F238E27FC236}">
                <a16:creationId xmlns:a16="http://schemas.microsoft.com/office/drawing/2014/main" id="{9CF866A2-EE24-7921-889A-F67D4EB7E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Freeform 69">
            <a:extLst>
              <a:ext uri="{FF2B5EF4-FFF2-40B4-BE49-F238E27FC236}">
                <a16:creationId xmlns:a16="http://schemas.microsoft.com/office/drawing/2014/main" id="{EA60C431-9E89-BC04-B4A6-A81F90517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20486" name="Picture 6" descr="3d thank you images3">
            <a:extLst>
              <a:ext uri="{FF2B5EF4-FFF2-40B4-BE49-F238E27FC236}">
                <a16:creationId xmlns:a16="http://schemas.microsoft.com/office/drawing/2014/main" id="{8B3EA315-141E-2F5B-4DE5-4E63DD792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96994">
            <a:off x="278874" y="1493562"/>
            <a:ext cx="7787297" cy="3269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bin crew at airport">
            <a:extLst>
              <a:ext uri="{FF2B5EF4-FFF2-40B4-BE49-F238E27FC236}">
                <a16:creationId xmlns:a16="http://schemas.microsoft.com/office/drawing/2014/main" id="{A2251208-A351-BCB6-7F1E-A30D0F2A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15991">
            <a:off x="7690806" y="2440382"/>
            <a:ext cx="3835265" cy="35452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lcome Back typography design with passenger on boarding">
            <a:extLst>
              <a:ext uri="{FF2B5EF4-FFF2-40B4-BE49-F238E27FC236}">
                <a16:creationId xmlns:a16="http://schemas.microsoft.com/office/drawing/2014/main" id="{71947711-EBC9-820C-DD09-90D49DFCF3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769" y="4619205"/>
            <a:ext cx="4552540" cy="2198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elcome Back typography design with baggage carousel">
            <a:extLst>
              <a:ext uri="{FF2B5EF4-FFF2-40B4-BE49-F238E27FC236}">
                <a16:creationId xmlns:a16="http://schemas.microsoft.com/office/drawing/2014/main" id="{3B07CAB0-17D8-56D6-A60D-23F734F226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19297">
            <a:off x="288803" y="263238"/>
            <a:ext cx="2129288" cy="24167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id Safe Travel banner with aircrews cartoon characters">
            <a:extLst>
              <a:ext uri="{FF2B5EF4-FFF2-40B4-BE49-F238E27FC236}">
                <a16:creationId xmlns:a16="http://schemas.microsoft.com/office/drawing/2014/main" id="{78C5C5B3-0A5F-176B-413F-08604D09F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3810813">
            <a:off x="7711666" y="239510"/>
            <a:ext cx="1815621" cy="18637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come Back typography design with service staffs">
            <a:extLst>
              <a:ext uri="{FF2B5EF4-FFF2-40B4-BE49-F238E27FC236}">
                <a16:creationId xmlns:a16="http://schemas.microsoft.com/office/drawing/2014/main" id="{05EBD912-B29A-58D2-6CCA-2DD58612AD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8399" y="-39671"/>
            <a:ext cx="2323785" cy="16548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eople cartoon characters in the airport">
            <a:extLst>
              <a:ext uri="{FF2B5EF4-FFF2-40B4-BE49-F238E27FC236}">
                <a16:creationId xmlns:a16="http://schemas.microsoft.com/office/drawing/2014/main" id="{2F875F3E-D469-099F-1536-AC4F2CB068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497979">
            <a:off x="2350912" y="258275"/>
            <a:ext cx="2634252" cy="14351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cene with airplane flying in the sky">
            <a:extLst>
              <a:ext uri="{FF2B5EF4-FFF2-40B4-BE49-F238E27FC236}">
                <a16:creationId xmlns:a16="http://schemas.microsoft.com/office/drawing/2014/main" id="{8A57D994-FC9D-CC5E-1246-4E2B2816BB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5539594"/>
            <a:ext cx="2914635" cy="130423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irplane front view">
            <a:extLst>
              <a:ext uri="{FF2B5EF4-FFF2-40B4-BE49-F238E27FC236}">
                <a16:creationId xmlns:a16="http://schemas.microsoft.com/office/drawing/2014/main" id="{F9E4A9C9-8067-90AA-8A8C-848B0E8014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8393" y="4867275"/>
            <a:ext cx="2047034" cy="20200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ute Airplane flying in the sky">
            <a:extLst>
              <a:ext uri="{FF2B5EF4-FFF2-40B4-BE49-F238E27FC236}">
                <a16:creationId xmlns:a16="http://schemas.microsoft.com/office/drawing/2014/main" id="{47A16669-45D0-E91D-0F5B-82F077A61E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8308" y="5862684"/>
            <a:ext cx="3324267" cy="1004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97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B93B1E1B-ABB4-3049-2C9E-52A57B85E5B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FA846EE-A157-57B4-3A1B-CFC5A33BE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12">
            <a:extLst>
              <a:ext uri="{FF2B5EF4-FFF2-40B4-BE49-F238E27FC236}">
                <a16:creationId xmlns:a16="http://schemas.microsoft.com/office/drawing/2014/main" id="{2505222A-5663-0DB7-D38E-B6DDBAA819B9}"/>
              </a:ext>
            </a:extLst>
          </p:cNvPr>
          <p:cNvSpPr>
            <a:spLocks noGrp="1"/>
          </p:cNvSpPr>
          <p:nvPr>
            <p:ph type="subTitle" idx="1"/>
          </p:nvPr>
        </p:nvSpPr>
        <p:spPr>
          <a:xfrm>
            <a:off x="2589214" y="1680633"/>
            <a:ext cx="1459494" cy="4223029"/>
          </a:xfrm>
        </p:spPr>
        <p:txBody>
          <a:bodyPr>
            <a:normAutofit/>
          </a:bodyPr>
          <a:lstStyle/>
          <a:p>
            <a:endParaRPr lang="en-US" dirty="0"/>
          </a:p>
        </p:txBody>
      </p:sp>
      <p:grpSp>
        <p:nvGrpSpPr>
          <p:cNvPr id="20" name="Group 19">
            <a:extLst>
              <a:ext uri="{FF2B5EF4-FFF2-40B4-BE49-F238E27FC236}">
                <a16:creationId xmlns:a16="http://schemas.microsoft.com/office/drawing/2014/main" id="{50C23EE6-58D4-2220-FF7E-B2458217FE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B7DD5845-2BB9-B1C0-C467-AA207B069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20299167-E601-83AF-F653-B76C49B49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C38416D3-4E8F-A67E-59D1-B60B4231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4F256268-2903-0F79-2A11-22E907F1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12D4EF98-C684-611A-7990-188F012C2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7E0026CE-EE92-846B-9B97-08FC460504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13A4CBE9-8457-FF3B-1F62-6C3ECC7F2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EA66D1D0-10BF-22D0-BE08-92D47F7B9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AD129544-B131-90C1-8080-C4F7C126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57A500B1-68D9-29A2-8EDC-D3FEC585A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79672AF1-CB3A-5D86-F20A-D9C05BE32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CD005427-C12A-2C58-29AD-025F1134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BD00148A-4F86-62E0-D0E1-D4394982B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71F50C9F-0D2A-A1AD-EAFB-F0E26415B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FAC7E039-F645-D0F4-4061-4B79A650D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C120E71C-AC66-1CBE-1944-BFDC5AC027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A715BCA1-3D35-A102-A265-8FA8F793D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4424A158-4AAC-084D-CFDA-9A2E6D3C91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D1C042BE-428D-6D12-4991-D8E01D5C9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6C549B73-16C2-7718-1D92-04BA95CBB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7619292F-2DA2-9755-C95D-E83C7BDF6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7C43D19A-B721-4E3E-DF67-A836F2001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13500DA9-0A20-3352-23AB-23A328C77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80BAD721-1566-E3CE-CDD3-FAFBC640D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A734A7D7-A1C1-DA69-7267-D6542FAC2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CE4F4C91-C875-EF4B-E289-57836E7DD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290FAE9D-7BA9-F848-6661-C56D592C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3B3C8AF8-746E-3682-71B5-8A07D0B4FF58}"/>
              </a:ext>
            </a:extLst>
          </p:cNvPr>
          <p:cNvSpPr txBox="1"/>
          <p:nvPr/>
        </p:nvSpPr>
        <p:spPr>
          <a:xfrm>
            <a:off x="4781550" y="228600"/>
            <a:ext cx="3905250" cy="646331"/>
          </a:xfrm>
          <a:prstGeom prst="rect">
            <a:avLst/>
          </a:prstGeom>
          <a:noFill/>
        </p:spPr>
        <p:txBody>
          <a:bodyPr wrap="square">
            <a:spAutoFit/>
          </a:bodyPr>
          <a:lstStyle/>
          <a:p>
            <a:pPr algn="ctr"/>
            <a:r>
              <a:rPr lang="en-IN" sz="3600" b="1" dirty="0">
                <a:solidFill>
                  <a:srgbClr val="002060"/>
                </a:solidFill>
                <a:highlight>
                  <a:srgbClr val="FFFF00"/>
                </a:highlight>
                <a:latin typeface="Arial Black" panose="020B0A04020102020204" pitchFamily="34" charset="0"/>
              </a:rPr>
              <a:t>Objectives</a:t>
            </a:r>
          </a:p>
        </p:txBody>
      </p:sp>
      <p:sp>
        <p:nvSpPr>
          <p:cNvPr id="6" name="Rectangle 1">
            <a:extLst>
              <a:ext uri="{FF2B5EF4-FFF2-40B4-BE49-F238E27FC236}">
                <a16:creationId xmlns:a16="http://schemas.microsoft.com/office/drawing/2014/main" id="{BED476E4-00DF-53F8-FEE1-7C541AC4AD9F}"/>
              </a:ext>
            </a:extLst>
          </p:cNvPr>
          <p:cNvSpPr>
            <a:spLocks noGrp="1" noChangeArrowheads="1"/>
          </p:cNvSpPr>
          <p:nvPr>
            <p:ph type="ctrTitle"/>
          </p:nvPr>
        </p:nvSpPr>
        <p:spPr bwMode="auto">
          <a:xfrm>
            <a:off x="8048624" y="164780"/>
            <a:ext cx="4065090" cy="64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accent1">
                    <a:lumMod val="20000"/>
                    <a:lumOff val="80000"/>
                  </a:schemeClr>
                </a:solidFill>
                <a:effectLst/>
                <a:highlight>
                  <a:srgbClr val="000080"/>
                </a:highlight>
                <a:latin typeface="Arial" panose="020B0604020202020204" pitchFamily="34" charset="0"/>
              </a:rPr>
              <a:t>Build a classification model to predict whether a passenger is "satisfied" or "dissatisfied" based on available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accent1">
                    <a:lumMod val="20000"/>
                    <a:lumOff val="80000"/>
                  </a:schemeClr>
                </a:solidFill>
                <a:effectLst/>
                <a:highlight>
                  <a:srgbClr val="000080"/>
                </a:highlight>
                <a:latin typeface="Arial" panose="020B0604020202020204" pitchFamily="34" charset="0"/>
              </a:rPr>
              <a:t>Analyze feature importance to understand which factors significantly impact 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accent1">
                    <a:lumMod val="20000"/>
                    <a:lumOff val="80000"/>
                  </a:schemeClr>
                </a:solidFill>
                <a:effectLst/>
                <a:highlight>
                  <a:srgbClr val="000080"/>
                </a:highlight>
                <a:latin typeface="Arial" panose="020B0604020202020204" pitchFamily="34" charset="0"/>
              </a:rPr>
              <a:t>Evaluate model performance using suitable metrics like accuracy, precision, recall, and F1-score.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accent1">
                    <a:lumMod val="20000"/>
                    <a:lumOff val="80000"/>
                  </a:schemeClr>
                </a:solidFill>
                <a:effectLst/>
                <a:highlight>
                  <a:srgbClr val="000080"/>
                </a:highlight>
                <a:latin typeface="Arial" panose="020B0604020202020204" pitchFamily="34" charset="0"/>
              </a:rPr>
              <a:t>Provide actionable insights to help airlines improve customer experience.</a:t>
            </a:r>
          </a:p>
        </p:txBody>
      </p:sp>
      <p:pic>
        <p:nvPicPr>
          <p:cNvPr id="3079" name="Picture 7" descr="Free Vector group of travelers in the airport">
            <a:extLst>
              <a:ext uri="{FF2B5EF4-FFF2-40B4-BE49-F238E27FC236}">
                <a16:creationId xmlns:a16="http://schemas.microsoft.com/office/drawing/2014/main" id="{7789D8BD-3F89-41C5-14EB-3A4E82DCA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 y="1013398"/>
            <a:ext cx="8021389" cy="5844601"/>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a:extLst>
              <a:ext uri="{FF2B5EF4-FFF2-40B4-BE49-F238E27FC236}">
                <a16:creationId xmlns:a16="http://schemas.microsoft.com/office/drawing/2014/main" id="{77B7DE3D-6EA5-592C-6A2F-49B5BE899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007"/>
            <a:ext cx="5343525" cy="105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438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3C74872C-150D-C068-1543-5D755EAE37A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B61D4A-3E6D-0C9B-E6C1-6ABC7E687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5E6437-B5B0-16A0-8235-79E560C6F828}"/>
              </a:ext>
            </a:extLst>
          </p:cNvPr>
          <p:cNvSpPr>
            <a:spLocks noGrp="1"/>
          </p:cNvSpPr>
          <p:nvPr>
            <p:ph type="ctrTitle"/>
          </p:nvPr>
        </p:nvSpPr>
        <p:spPr>
          <a:xfrm>
            <a:off x="8905875" y="1399026"/>
            <a:ext cx="3258901" cy="5454226"/>
          </a:xfrm>
        </p:spPr>
        <p:txBody>
          <a:bodyPr>
            <a:noAutofit/>
          </a:bodyPr>
          <a:lstStyle/>
          <a:p>
            <a:pPr algn="ctr"/>
            <a:endParaRPr lang="en-IN" sz="2000" b="1" i="0" dirty="0">
              <a:effectLst/>
              <a:latin typeface="Arial" panose="020B0604020202020204" pitchFamily="34" charset="0"/>
              <a:cs typeface="Arial" panose="020B0604020202020204" pitchFamily="34" charset="0"/>
            </a:endParaRPr>
          </a:p>
        </p:txBody>
      </p:sp>
      <p:sp>
        <p:nvSpPr>
          <p:cNvPr id="13" name="Subtitle 12">
            <a:extLst>
              <a:ext uri="{FF2B5EF4-FFF2-40B4-BE49-F238E27FC236}">
                <a16:creationId xmlns:a16="http://schemas.microsoft.com/office/drawing/2014/main" id="{36F8FED7-D07A-D0B6-A7B2-811B87CFD197}"/>
              </a:ext>
            </a:extLst>
          </p:cNvPr>
          <p:cNvSpPr>
            <a:spLocks noGrp="1"/>
          </p:cNvSpPr>
          <p:nvPr>
            <p:ph type="subTitle" idx="1"/>
          </p:nvPr>
        </p:nvSpPr>
        <p:spPr>
          <a:xfrm>
            <a:off x="1710223" y="751820"/>
            <a:ext cx="10527426" cy="6124630"/>
          </a:xfrm>
        </p:spPr>
        <p:txBody>
          <a:bodyPr>
            <a:normAutofit/>
          </a:bodyPr>
          <a:lstStyle/>
          <a:p>
            <a:r>
              <a:rPr lang="en-US" dirty="0">
                <a:latin typeface="Abadi" panose="020B0604020104020204" pitchFamily="34" charset="0"/>
              </a:rPr>
              <a:t> </a:t>
            </a:r>
            <a:r>
              <a:rPr lang="en-US" sz="2000" b="1" dirty="0">
                <a:solidFill>
                  <a:schemeClr val="accent1">
                    <a:lumMod val="20000"/>
                    <a:lumOff val="80000"/>
                  </a:schemeClr>
                </a:solidFill>
                <a:highlight>
                  <a:srgbClr val="800000"/>
                </a:highlight>
                <a:latin typeface="Algerian" panose="04020705040A02060702" pitchFamily="82" charset="0"/>
              </a:rPr>
              <a:t>There are  Total 25 Columns in “Airline Passenger Satisfaction”</a:t>
            </a:r>
          </a:p>
          <a:p>
            <a:r>
              <a:rPr lang="en-US" dirty="0"/>
              <a:t>       </a:t>
            </a:r>
            <a:r>
              <a:rPr lang="en-US" b="1" dirty="0"/>
              <a:t>  </a:t>
            </a:r>
            <a:r>
              <a:rPr lang="en-US" b="1" dirty="0">
                <a:solidFill>
                  <a:schemeClr val="accent1">
                    <a:lumMod val="20000"/>
                    <a:lumOff val="80000"/>
                  </a:schemeClr>
                </a:solidFill>
              </a:rPr>
              <a:t>1. Unnamed : 0                    2. id</a:t>
            </a:r>
          </a:p>
          <a:p>
            <a:r>
              <a:rPr lang="en-US" b="1" dirty="0">
                <a:solidFill>
                  <a:schemeClr val="accent1">
                    <a:lumMod val="20000"/>
                    <a:lumOff val="80000"/>
                  </a:schemeClr>
                </a:solidFill>
              </a:rPr>
              <a:t>         3. Gender                             4. Customer Type</a:t>
            </a:r>
          </a:p>
          <a:p>
            <a:r>
              <a:rPr lang="en-US" b="1" dirty="0">
                <a:solidFill>
                  <a:schemeClr val="accent1">
                    <a:lumMod val="20000"/>
                    <a:lumOff val="80000"/>
                  </a:schemeClr>
                </a:solidFill>
              </a:rPr>
              <a:t>         5. Age                                   6. Type of Travel</a:t>
            </a:r>
          </a:p>
          <a:p>
            <a:r>
              <a:rPr lang="en-US" b="1" dirty="0">
                <a:solidFill>
                  <a:schemeClr val="accent1">
                    <a:lumMod val="20000"/>
                    <a:lumOff val="80000"/>
                  </a:schemeClr>
                </a:solidFill>
              </a:rPr>
              <a:t>         7. Class                                 8. Flight Distance</a:t>
            </a:r>
          </a:p>
          <a:p>
            <a:r>
              <a:rPr lang="en-US" b="1" dirty="0">
                <a:solidFill>
                  <a:schemeClr val="accent1">
                    <a:lumMod val="20000"/>
                    <a:lumOff val="80000"/>
                  </a:schemeClr>
                </a:solidFill>
              </a:rPr>
              <a:t>         9. Inflight </a:t>
            </a:r>
            <a:r>
              <a:rPr lang="en-US" b="1" dirty="0" err="1">
                <a:solidFill>
                  <a:schemeClr val="accent1">
                    <a:lumMod val="20000"/>
                    <a:lumOff val="80000"/>
                  </a:schemeClr>
                </a:solidFill>
              </a:rPr>
              <a:t>wifi</a:t>
            </a:r>
            <a:r>
              <a:rPr lang="en-US" b="1" dirty="0">
                <a:solidFill>
                  <a:schemeClr val="accent1">
                    <a:lumMod val="20000"/>
                    <a:lumOff val="80000"/>
                  </a:schemeClr>
                </a:solidFill>
              </a:rPr>
              <a:t>                        10. </a:t>
            </a:r>
            <a:r>
              <a:rPr lang="en-IN" b="1" i="0" dirty="0">
                <a:solidFill>
                  <a:schemeClr val="accent1">
                    <a:lumMod val="20000"/>
                    <a:lumOff val="80000"/>
                  </a:schemeClr>
                </a:solidFill>
                <a:effectLst/>
                <a:latin typeface="Century Gothic" panose="020B0502020202020204" pitchFamily="34" charset="0"/>
              </a:rPr>
              <a:t>Departure/Arrival time </a:t>
            </a:r>
            <a:endParaRPr lang="en-US" b="1" dirty="0">
              <a:solidFill>
                <a:schemeClr val="accent1">
                  <a:lumMod val="20000"/>
                  <a:lumOff val="80000"/>
                </a:schemeClr>
              </a:solidFill>
              <a:latin typeface="Century Gothic" panose="020B0502020202020204" pitchFamily="34" charset="0"/>
            </a:endParaRPr>
          </a:p>
          <a:p>
            <a:r>
              <a:rPr lang="en-US" b="1" dirty="0">
                <a:solidFill>
                  <a:schemeClr val="accent1">
                    <a:lumMod val="20000"/>
                    <a:lumOff val="80000"/>
                  </a:schemeClr>
                </a:solidFill>
              </a:rPr>
              <a:t>         service                                  convenient</a:t>
            </a:r>
          </a:p>
          <a:p>
            <a:r>
              <a:rPr lang="en-US" b="1" dirty="0">
                <a:solidFill>
                  <a:schemeClr val="accent1">
                    <a:lumMod val="20000"/>
                    <a:lumOff val="80000"/>
                  </a:schemeClr>
                </a:solidFill>
              </a:rPr>
              <a:t>        11. Ease of                             12. Gate location</a:t>
            </a:r>
          </a:p>
          <a:p>
            <a:r>
              <a:rPr lang="en-US" b="1" dirty="0">
                <a:solidFill>
                  <a:schemeClr val="accent1">
                    <a:lumMod val="20000"/>
                    <a:lumOff val="80000"/>
                  </a:schemeClr>
                </a:solidFill>
              </a:rPr>
              <a:t>         online booking                     14. Online boarding</a:t>
            </a:r>
          </a:p>
          <a:p>
            <a:r>
              <a:rPr lang="en-US" b="1" dirty="0">
                <a:solidFill>
                  <a:schemeClr val="accent1">
                    <a:lumMod val="20000"/>
                    <a:lumOff val="80000"/>
                  </a:schemeClr>
                </a:solidFill>
              </a:rPr>
              <a:t>        13. Food and drink                15. Seat comfort </a:t>
            </a:r>
          </a:p>
          <a:p>
            <a:r>
              <a:rPr lang="en-US" b="1" dirty="0">
                <a:solidFill>
                  <a:schemeClr val="accent1">
                    <a:lumMod val="20000"/>
                    <a:lumOff val="80000"/>
                  </a:schemeClr>
                </a:solidFill>
              </a:rPr>
              <a:t>        16. Inflight entertainment      17. On board Service</a:t>
            </a:r>
          </a:p>
          <a:p>
            <a:r>
              <a:rPr lang="en-US" b="1" dirty="0">
                <a:solidFill>
                  <a:schemeClr val="accent1">
                    <a:lumMod val="20000"/>
                    <a:lumOff val="80000"/>
                  </a:schemeClr>
                </a:solidFill>
              </a:rPr>
              <a:t>        18. Leg room service             19. Baggage handling</a:t>
            </a:r>
          </a:p>
          <a:p>
            <a:r>
              <a:rPr lang="en-US" b="1" dirty="0">
                <a:solidFill>
                  <a:schemeClr val="accent1">
                    <a:lumMod val="20000"/>
                    <a:lumOff val="80000"/>
                  </a:schemeClr>
                </a:solidFill>
              </a:rPr>
              <a:t>        20. </a:t>
            </a:r>
            <a:r>
              <a:rPr lang="en-US" b="1" dirty="0" err="1">
                <a:solidFill>
                  <a:schemeClr val="accent1">
                    <a:lumMod val="20000"/>
                    <a:lumOff val="80000"/>
                  </a:schemeClr>
                </a:solidFill>
              </a:rPr>
              <a:t>Checkin</a:t>
            </a:r>
            <a:r>
              <a:rPr lang="en-US" b="1" dirty="0">
                <a:solidFill>
                  <a:schemeClr val="accent1">
                    <a:lumMod val="20000"/>
                    <a:lumOff val="80000"/>
                  </a:schemeClr>
                </a:solidFill>
              </a:rPr>
              <a:t> service               21. Inflight service</a:t>
            </a:r>
          </a:p>
          <a:p>
            <a:r>
              <a:rPr lang="en-US" b="1" dirty="0">
                <a:solidFill>
                  <a:schemeClr val="accent1">
                    <a:lumMod val="20000"/>
                    <a:lumOff val="80000"/>
                  </a:schemeClr>
                </a:solidFill>
              </a:rPr>
              <a:t>        22. Cleanliness                        23. Departure Delay in Minutes</a:t>
            </a:r>
          </a:p>
          <a:p>
            <a:r>
              <a:rPr lang="en-US" b="1" dirty="0">
                <a:solidFill>
                  <a:schemeClr val="accent1">
                    <a:lumMod val="20000"/>
                    <a:lumOff val="80000"/>
                  </a:schemeClr>
                </a:solidFill>
              </a:rPr>
              <a:t>        24. Arrival Delay in Minutes   25. satisfaction</a:t>
            </a:r>
          </a:p>
          <a:p>
            <a:endParaRPr lang="en-US" b="1" dirty="0">
              <a:solidFill>
                <a:schemeClr val="accent1">
                  <a:lumMod val="20000"/>
                  <a:lumOff val="80000"/>
                </a:schemeClr>
              </a:solidFill>
            </a:endParaRPr>
          </a:p>
          <a:p>
            <a:endParaRPr lang="en-US" dirty="0"/>
          </a:p>
        </p:txBody>
      </p:sp>
      <p:grpSp>
        <p:nvGrpSpPr>
          <p:cNvPr id="20" name="Group 19">
            <a:extLst>
              <a:ext uri="{FF2B5EF4-FFF2-40B4-BE49-F238E27FC236}">
                <a16:creationId xmlns:a16="http://schemas.microsoft.com/office/drawing/2014/main" id="{AC6E1D85-2031-7872-C862-64D1F7DD7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E865677E-95A5-CEC0-86DC-4037E47AD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C101FD08-695D-0F99-A96D-D0DCD60DD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2CC3C997-C2FD-5ECF-29D3-CBD04528F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201DD8D9-CDE2-99E4-0205-8CE44660C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8E51123E-848B-01CB-CE18-17B08B5C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03BACFDD-D8AA-C868-5693-80BAF2DB3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D3581F69-3CC2-E83A-F9FE-CC24BE57C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F493E281-8623-687B-6F28-E7097009D4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69AEEA32-2929-237B-4285-2DB3CADE8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876C1F40-1478-E1F9-9F51-D668D6C409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0DC33E3B-2C05-2D1F-EF88-5DDC0E709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3FC834BE-21C8-1DDA-9321-05F6FA57B9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5570F9C1-3A3C-5854-E341-2D1B03E1C5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718C9F09-DB2E-2750-46DB-9FF826E4F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B95FA066-061D-2DC5-3031-186883AF9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A8278393-AFAF-CAAF-E3BC-4637B81EC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6DAF079A-77AF-D3B6-1BD0-F22BB53EA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2D009C97-0455-D5F2-F0F8-52C3F4233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2BA4757B-6710-B14F-B55A-03B4F93FD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1FE0B90D-146B-A08C-6806-DF75B08BF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ED76F0DD-ED6A-DF56-ACF9-85B3092B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9B276ECB-D0B9-4BE2-F35E-B3B805AF0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07916C9A-732F-E850-30DA-E5FF4AAB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CB757863-A162-5EB9-19BD-8FF81B24E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7676F334-9673-EDE3-28C1-A2B48E1A0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B93B3313-2829-1FD4-B4DA-3F156D40C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4049D96C-BB1E-7F41-60BA-22A1B54F7B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A497BFC2-0E0B-A529-16EB-C9EF99ADAA91}"/>
              </a:ext>
            </a:extLst>
          </p:cNvPr>
          <p:cNvSpPr txBox="1"/>
          <p:nvPr/>
        </p:nvSpPr>
        <p:spPr>
          <a:xfrm>
            <a:off x="4981575" y="161930"/>
            <a:ext cx="4067175" cy="523220"/>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5400"/>
              <a:buFont typeface="Arial"/>
              <a:buNone/>
            </a:pPr>
            <a:r>
              <a:rPr lang="en-GB" sz="2800" b="1" i="0" u="none" strike="noStrike" cap="none" dirty="0">
                <a:solidFill>
                  <a:srgbClr val="002060"/>
                </a:solidFill>
                <a:highlight>
                  <a:srgbClr val="FFFF00"/>
                </a:highlight>
                <a:latin typeface="Arial Black"/>
                <a:ea typeface="Arial Black"/>
                <a:cs typeface="Arial Black"/>
                <a:sym typeface="Arial Black"/>
              </a:rPr>
              <a:t>Dataset Columns</a:t>
            </a:r>
            <a:endParaRPr lang="en-GB" sz="2800" b="1" i="0" u="none" strike="noStrike" cap="none" dirty="0">
              <a:solidFill>
                <a:srgbClr val="002060"/>
              </a:solidFill>
              <a:highlight>
                <a:srgbClr val="FFFF00"/>
              </a:highlight>
              <a:latin typeface="Arial"/>
              <a:ea typeface="Arial"/>
              <a:cs typeface="Arial"/>
              <a:sym typeface="Arial"/>
            </a:endParaRPr>
          </a:p>
        </p:txBody>
      </p:sp>
      <p:sp>
        <p:nvSpPr>
          <p:cNvPr id="8" name="Rectangle 1">
            <a:extLst>
              <a:ext uri="{FF2B5EF4-FFF2-40B4-BE49-F238E27FC236}">
                <a16:creationId xmlns:a16="http://schemas.microsoft.com/office/drawing/2014/main" id="{4D05EC79-63BC-528D-8BF3-94E1A21EC0E5}"/>
              </a:ext>
            </a:extLst>
          </p:cNvPr>
          <p:cNvSpPr>
            <a:spLocks noChangeArrowheads="1"/>
          </p:cNvSpPr>
          <p:nvPr/>
        </p:nvSpPr>
        <p:spPr bwMode="auto">
          <a:xfrm>
            <a:off x="2589213" y="3894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 name="Picture 4" descr="Free Vector people traveling in flat style">
            <a:extLst>
              <a:ext uri="{FF2B5EF4-FFF2-40B4-BE49-F238E27FC236}">
                <a16:creationId xmlns:a16="http://schemas.microsoft.com/office/drawing/2014/main" id="{65BFA858-5C99-7F18-D87D-467C64CDC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75" y="1143000"/>
            <a:ext cx="3300015" cy="57102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Vector hand drawn girl at the airport">
            <a:extLst>
              <a:ext uri="{FF2B5EF4-FFF2-40B4-BE49-F238E27FC236}">
                <a16:creationId xmlns:a16="http://schemas.microsoft.com/office/drawing/2014/main" id="{18E2A831-B7D0-16AF-E019-D554DD050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86"/>
            <a:ext cx="1877717" cy="69058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eroplane flight symbol stock vector. Illustration of airplane - 12820488">
            <a:extLst>
              <a:ext uri="{FF2B5EF4-FFF2-40B4-BE49-F238E27FC236}">
                <a16:creationId xmlns:a16="http://schemas.microsoft.com/office/drawing/2014/main" id="{B2941D4E-C772-4455-82AB-9D40FA104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7719" y="-52559"/>
            <a:ext cx="3513432" cy="87170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D59D6547-1224-02FB-396B-44E8A8209C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6800" y="5428"/>
            <a:ext cx="3513432" cy="81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027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247386BA-DCFA-A601-BA7D-32FC6BA150A3}"/>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9F4609-081F-4C56-1AA5-C342E1EA3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12">
            <a:extLst>
              <a:ext uri="{FF2B5EF4-FFF2-40B4-BE49-F238E27FC236}">
                <a16:creationId xmlns:a16="http://schemas.microsoft.com/office/drawing/2014/main" id="{901C3521-4315-542A-C1DF-48A89A10E4A7}"/>
              </a:ext>
            </a:extLst>
          </p:cNvPr>
          <p:cNvSpPr>
            <a:spLocks noGrp="1"/>
          </p:cNvSpPr>
          <p:nvPr>
            <p:ph type="subTitle" idx="1"/>
          </p:nvPr>
        </p:nvSpPr>
        <p:spPr>
          <a:xfrm>
            <a:off x="1697488" y="1845055"/>
            <a:ext cx="5874888" cy="4658741"/>
          </a:xfrm>
        </p:spPr>
        <p:txBody>
          <a:bodyPr>
            <a:normAutofit fontScale="25000" lnSpcReduction="20000"/>
          </a:bodyPr>
          <a:lstStyle/>
          <a:p>
            <a:pPr algn="l"/>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3">
                  <a:extLst>
                    <a:ext uri="{A12FA001-AC4F-418D-AE19-62706E023703}">
                      <ahyp:hlinkClr xmlns:ahyp="http://schemas.microsoft.com/office/drawing/2018/hyperlinkcolor" val="tx"/>
                    </a:ext>
                  </a:extLst>
                </a:hlinkClick>
              </a:rPr>
              <a:t>1. Importing Data</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4">
                  <a:extLst>
                    <a:ext uri="{A12FA001-AC4F-418D-AE19-62706E023703}">
                      <ahyp:hlinkClr xmlns:ahyp="http://schemas.microsoft.com/office/drawing/2018/hyperlinkcolor" val="tx"/>
                    </a:ext>
                  </a:extLst>
                </a:hlinkClick>
              </a:rPr>
              <a:t>2. Exploratory Data Analysis</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5">
                  <a:extLst>
                    <a:ext uri="{A12FA001-AC4F-418D-AE19-62706E023703}">
                      <ahyp:hlinkClr xmlns:ahyp="http://schemas.microsoft.com/office/drawing/2018/hyperlinkcolor" val="tx"/>
                    </a:ext>
                  </a:extLst>
                </a:hlinkClick>
              </a:rPr>
              <a:t>3. Data Cleaning</a:t>
            </a:r>
            <a:endParaRPr lang="en-US" sz="11200" b="1" i="0" u="none" strike="noStrike"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i="0" dirty="0">
                <a:solidFill>
                  <a:schemeClr val="accent1">
                    <a:lumMod val="20000"/>
                    <a:lumOff val="80000"/>
                  </a:schemeClr>
                </a:solidFill>
                <a:effectLst/>
                <a:highlight>
                  <a:srgbClr val="000080"/>
                </a:highlight>
                <a:latin typeface="Algerian" panose="04020705040A02060702" pitchFamily="82" charset="0"/>
              </a:rPr>
              <a:t>4. Logistic Regression</a:t>
            </a:r>
          </a:p>
          <a:p>
            <a:pPr algn="l"/>
            <a:r>
              <a:rPr lang="en-US" sz="11200" b="1" dirty="0">
                <a:solidFill>
                  <a:schemeClr val="accent1">
                    <a:lumMod val="20000"/>
                    <a:lumOff val="80000"/>
                  </a:schemeClr>
                </a:solidFill>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5</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 </a:t>
            </a:r>
            <a:r>
              <a:rPr lang="en-US" sz="11200" b="1" i="0" u="none" strike="noStrike" dirty="0" err="1">
                <a:solidFill>
                  <a:schemeClr val="accent1">
                    <a:lumMod val="20000"/>
                    <a:lumOff val="80000"/>
                  </a:schemeClr>
                </a:solidFill>
                <a:effectLst/>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Dicision</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 Tree</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dirty="0">
                <a:solidFill>
                  <a:schemeClr val="accent1">
                    <a:lumMod val="20000"/>
                    <a:lumOff val="80000"/>
                  </a:schemeClr>
                </a:solidFill>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6</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6">
                  <a:extLst>
                    <a:ext uri="{A12FA001-AC4F-418D-AE19-62706E023703}">
                      <ahyp:hlinkClr xmlns:ahyp="http://schemas.microsoft.com/office/drawing/2018/hyperlinkcolor" val="tx"/>
                    </a:ext>
                  </a:extLst>
                </a:hlinkClick>
              </a:rPr>
              <a:t>. Random Forest</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dirty="0">
                <a:solidFill>
                  <a:schemeClr val="accent1">
                    <a:lumMod val="20000"/>
                    <a:lumOff val="80000"/>
                  </a:schemeClr>
                </a:solidFill>
                <a:highlight>
                  <a:srgbClr val="000080"/>
                </a:highlight>
                <a:latin typeface="Algerian" panose="04020705040A02060702" pitchFamily="82" charset="0"/>
                <a:hlinkClick r:id="rId7">
                  <a:extLst>
                    <a:ext uri="{A12FA001-AC4F-418D-AE19-62706E023703}">
                      <ahyp:hlinkClr xmlns:ahyp="http://schemas.microsoft.com/office/drawing/2018/hyperlinkcolor" val="tx"/>
                    </a:ext>
                  </a:extLst>
                </a:hlinkClick>
              </a:rPr>
              <a:t>7</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7">
                  <a:extLst>
                    <a:ext uri="{A12FA001-AC4F-418D-AE19-62706E023703}">
                      <ahyp:hlinkClr xmlns:ahyp="http://schemas.microsoft.com/office/drawing/2018/hyperlinkcolor" val="tx"/>
                    </a:ext>
                  </a:extLst>
                </a:hlinkClick>
              </a:rPr>
              <a:t>. SVM</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dirty="0">
                <a:solidFill>
                  <a:schemeClr val="accent1">
                    <a:lumMod val="20000"/>
                    <a:lumOff val="80000"/>
                  </a:schemeClr>
                </a:solidFill>
                <a:highlight>
                  <a:srgbClr val="000080"/>
                </a:highlight>
                <a:latin typeface="Algerian" panose="04020705040A02060702" pitchFamily="82" charset="0"/>
                <a:hlinkClick r:id="rId8">
                  <a:extLst>
                    <a:ext uri="{A12FA001-AC4F-418D-AE19-62706E023703}">
                      <ahyp:hlinkClr xmlns:ahyp="http://schemas.microsoft.com/office/drawing/2018/hyperlinkcolor" val="tx"/>
                    </a:ext>
                  </a:extLst>
                </a:hlinkClick>
              </a:rPr>
              <a:t>8</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8">
                  <a:extLst>
                    <a:ext uri="{A12FA001-AC4F-418D-AE19-62706E023703}">
                      <ahyp:hlinkClr xmlns:ahyp="http://schemas.microsoft.com/office/drawing/2018/hyperlinkcolor" val="tx"/>
                    </a:ext>
                  </a:extLst>
                </a:hlinkClick>
              </a:rPr>
              <a:t>. K Nearest Neighbors</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dirty="0">
                <a:solidFill>
                  <a:schemeClr val="accent1">
                    <a:lumMod val="20000"/>
                    <a:lumOff val="80000"/>
                  </a:schemeClr>
                </a:solidFill>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9</a:t>
            </a:r>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9">
                  <a:extLst>
                    <a:ext uri="{A12FA001-AC4F-418D-AE19-62706E023703}">
                      <ahyp:hlinkClr xmlns:ahyp="http://schemas.microsoft.com/office/drawing/2018/hyperlinkcolor" val="tx"/>
                    </a:ext>
                  </a:extLst>
                </a:hlinkClick>
              </a:rPr>
              <a:t>. Choosing a K Value</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pPr algn="l"/>
            <a:r>
              <a:rPr lang="en-US" sz="11200" b="1" i="0" u="none" strike="noStrike" dirty="0">
                <a:solidFill>
                  <a:schemeClr val="accent1">
                    <a:lumMod val="20000"/>
                    <a:lumOff val="80000"/>
                  </a:schemeClr>
                </a:solidFill>
                <a:effectLst/>
                <a:highlight>
                  <a:srgbClr val="000080"/>
                </a:highlight>
                <a:latin typeface="Algerian" panose="04020705040A02060702" pitchFamily="82" charset="0"/>
                <a:hlinkClick r:id="rId10">
                  <a:extLst>
                    <a:ext uri="{A12FA001-AC4F-418D-AE19-62706E023703}">
                      <ahyp:hlinkClr xmlns:ahyp="http://schemas.microsoft.com/office/drawing/2018/hyperlinkcolor" val="tx"/>
                    </a:ext>
                  </a:extLst>
                </a:hlinkClick>
              </a:rPr>
              <a:t>10. Evaluation</a:t>
            </a:r>
            <a:endParaRPr lang="en-US" sz="11200" b="1" i="0" dirty="0">
              <a:solidFill>
                <a:schemeClr val="accent1">
                  <a:lumMod val="20000"/>
                  <a:lumOff val="80000"/>
                </a:schemeClr>
              </a:solidFill>
              <a:effectLst/>
              <a:highlight>
                <a:srgbClr val="000080"/>
              </a:highlight>
              <a:latin typeface="Algerian" panose="04020705040A02060702" pitchFamily="82" charset="0"/>
            </a:endParaRPr>
          </a:p>
          <a:p>
            <a:endParaRPr lang="en-US" dirty="0"/>
          </a:p>
        </p:txBody>
      </p:sp>
      <p:grpSp>
        <p:nvGrpSpPr>
          <p:cNvPr id="20" name="Group 19">
            <a:extLst>
              <a:ext uri="{FF2B5EF4-FFF2-40B4-BE49-F238E27FC236}">
                <a16:creationId xmlns:a16="http://schemas.microsoft.com/office/drawing/2014/main" id="{F00858D6-6FE4-3B50-D06B-4B9EF3DAC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EC7865C3-6ECA-465C-AEBE-D2AD3135A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6C928CC5-182A-43B1-4E75-1BB2B1E99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E6F0ED5F-97C1-9CBB-D036-68ACDF50E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FD5BCCFD-E220-3A8F-A43C-219F10E83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134AB401-A5B5-6E23-92C4-569F4EBB43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D17F2517-AE21-4B9B-56E4-B5F968C7D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7489AE36-66FB-976B-8D19-3A5171E12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9F4D31AA-B768-ACD3-4C64-4F2FF393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23C49A2E-3B04-DEAC-6802-27F28BF28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9082F5A5-D58B-91CE-6DBF-425D693D9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FEF54635-9322-2BF4-D296-2FB904849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C99C9F8D-8C3E-4B8C-B5FF-1577EAA27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F4CBB5DF-2327-FAC7-CED3-7B09AB02A0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FCE846F9-361E-0D4E-EE1F-07BEE6FE4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2BFB7566-9562-50FC-B295-FC6A1E47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56574BE4-5661-9975-3B56-2AF2D6476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6998950C-F14C-BD37-7ED8-01D07F406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B303D963-0929-8831-588A-3446EB94D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A7171B8A-6FA9-01A7-50E9-4C34B1ED0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FFB07F3C-088A-3725-2E2F-0F6AF9DAA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26BAE65F-342E-E77C-1D82-AFCE916AD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4A7331CC-8780-9B8C-5EE8-B75C6A300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408C365B-35F2-FDED-3F0C-4D1517CCC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E5656AC6-7004-42AD-0E59-C15A4553F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44DB70BC-DE87-22EC-3BBD-BBBC13AA6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D8D71987-987A-722D-1341-4DAA007A6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E07CDD35-1B60-DE4E-B29C-C9B2DC041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55345DBA-FA59-B4F8-E8A0-87C9BE557530}"/>
              </a:ext>
            </a:extLst>
          </p:cNvPr>
          <p:cNvSpPr txBox="1"/>
          <p:nvPr/>
        </p:nvSpPr>
        <p:spPr>
          <a:xfrm>
            <a:off x="2851532" y="105744"/>
            <a:ext cx="6191250" cy="954107"/>
          </a:xfrm>
          <a:prstGeom prst="rect">
            <a:avLst/>
          </a:prstGeom>
          <a:noFill/>
        </p:spPr>
        <p:txBody>
          <a:bodyPr wrap="square">
            <a:spAutoFit/>
          </a:bodyPr>
          <a:lstStyle/>
          <a:p>
            <a:pPr algn="ctr"/>
            <a:r>
              <a:rPr lang="en-GB" sz="2800" b="1" dirty="0">
                <a:solidFill>
                  <a:srgbClr val="002060"/>
                </a:solidFill>
                <a:highlight>
                  <a:srgbClr val="FFFF00"/>
                </a:highlight>
                <a:latin typeface="Algerian" panose="04020705040A02060702" pitchFamily="82" charset="0"/>
              </a:rPr>
              <a:t>STEPS TAKEN IN DATASET ANALYSIS AND MODEL BUILDING</a:t>
            </a:r>
            <a:endParaRPr lang="en-IN" sz="2800" dirty="0">
              <a:solidFill>
                <a:srgbClr val="002060"/>
              </a:solidFill>
              <a:highlight>
                <a:srgbClr val="FFFF00"/>
              </a:highlight>
              <a:latin typeface="Algerian" panose="04020705040A02060702" pitchFamily="82" charset="0"/>
            </a:endParaRPr>
          </a:p>
        </p:txBody>
      </p:sp>
      <p:sp>
        <p:nvSpPr>
          <p:cNvPr id="8" name="Title 7">
            <a:extLst>
              <a:ext uri="{FF2B5EF4-FFF2-40B4-BE49-F238E27FC236}">
                <a16:creationId xmlns:a16="http://schemas.microsoft.com/office/drawing/2014/main" id="{66A37D10-47F4-16C0-86C3-70F990B2445E}"/>
              </a:ext>
            </a:extLst>
          </p:cNvPr>
          <p:cNvSpPr>
            <a:spLocks noGrp="1"/>
          </p:cNvSpPr>
          <p:nvPr>
            <p:ph type="ctrTitle"/>
          </p:nvPr>
        </p:nvSpPr>
        <p:spPr>
          <a:xfrm>
            <a:off x="1744651" y="1067185"/>
            <a:ext cx="9759961" cy="651129"/>
          </a:xfrm>
        </p:spPr>
        <p:txBody>
          <a:bodyPr>
            <a:noAutofit/>
          </a:bodyPr>
          <a:lstStyle/>
          <a:p>
            <a:r>
              <a:rPr lang="en-US" sz="3200" b="1" dirty="0">
                <a:solidFill>
                  <a:schemeClr val="accent1">
                    <a:lumMod val="20000"/>
                    <a:lumOff val="80000"/>
                  </a:schemeClr>
                </a:solidFill>
                <a:highlight>
                  <a:srgbClr val="000080"/>
                </a:highlight>
                <a:latin typeface="Algerian" panose="04020705040A02060702" pitchFamily="82" charset="0"/>
              </a:rPr>
              <a:t>Table Of Contents - </a:t>
            </a:r>
            <a:endParaRPr lang="en-IN" sz="3200" b="1" dirty="0">
              <a:solidFill>
                <a:schemeClr val="accent1">
                  <a:lumMod val="20000"/>
                  <a:lumOff val="80000"/>
                </a:schemeClr>
              </a:solidFill>
              <a:highlight>
                <a:srgbClr val="000080"/>
              </a:highlight>
              <a:latin typeface="Algerian" panose="04020705040A02060702" pitchFamily="82" charset="0"/>
            </a:endParaRPr>
          </a:p>
        </p:txBody>
      </p:sp>
      <p:pic>
        <p:nvPicPr>
          <p:cNvPr id="5126" name="Picture 6" descr="Free Vector family at the airport">
            <a:extLst>
              <a:ext uri="{FF2B5EF4-FFF2-40B4-BE49-F238E27FC236}">
                <a16:creationId xmlns:a16="http://schemas.microsoft.com/office/drawing/2014/main" id="{35E1BB67-A30F-DCE2-7F8F-5B9635503B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1067184"/>
            <a:ext cx="6096000" cy="578606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ree Vector flat couple traveling">
            <a:extLst>
              <a:ext uri="{FF2B5EF4-FFF2-40B4-BE49-F238E27FC236}">
                <a16:creationId xmlns:a16="http://schemas.microsoft.com/office/drawing/2014/main" id="{C1869546-5DDE-A678-3051-10FB5EFE43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38" y="2238"/>
            <a:ext cx="17640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Free Vector people queue at registration check in process administrator receptionist sitting at desk counter and checking passenger document for flight passport control">
            <a:extLst>
              <a:ext uri="{FF2B5EF4-FFF2-40B4-BE49-F238E27FC236}">
                <a16:creationId xmlns:a16="http://schemas.microsoft.com/office/drawing/2014/main" id="{C23BFE86-3265-8FCD-C770-DF57F7D133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82025" y="2238"/>
            <a:ext cx="3582751" cy="115981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E4E54871-4986-6D53-5EFB-369FE20808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4650" y="0"/>
            <a:ext cx="1550999"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5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B43E3583-42E7-A2DE-20E7-8B6EF742F417}"/>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E99733-E8CA-4FFB-AA23-B7D78C320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500F5F-ECBA-69F4-5DE3-6F324D511B55}"/>
              </a:ext>
            </a:extLst>
          </p:cNvPr>
          <p:cNvSpPr>
            <a:spLocks noGrp="1"/>
          </p:cNvSpPr>
          <p:nvPr>
            <p:ph type="ctrTitle"/>
          </p:nvPr>
        </p:nvSpPr>
        <p:spPr>
          <a:xfrm>
            <a:off x="45484" y="3180483"/>
            <a:ext cx="10641566" cy="2160037"/>
          </a:xfrm>
        </p:spPr>
        <p:txBody>
          <a:bodyPr>
            <a:normAutofit/>
          </a:bodyPr>
          <a:lstStyle/>
          <a:p>
            <a:endParaRPr lang="en-US" dirty="0"/>
          </a:p>
        </p:txBody>
      </p:sp>
      <p:sp>
        <p:nvSpPr>
          <p:cNvPr id="13" name="Subtitle 12">
            <a:extLst>
              <a:ext uri="{FF2B5EF4-FFF2-40B4-BE49-F238E27FC236}">
                <a16:creationId xmlns:a16="http://schemas.microsoft.com/office/drawing/2014/main" id="{0AE4E35E-E799-FEE3-A330-68BE7D041B3A}"/>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20" name="Group 19">
            <a:extLst>
              <a:ext uri="{FF2B5EF4-FFF2-40B4-BE49-F238E27FC236}">
                <a16:creationId xmlns:a16="http://schemas.microsoft.com/office/drawing/2014/main" id="{22FBE3C3-AF7D-655E-0D62-34AFB37C37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D7BDF84D-2546-C893-631C-5BB91A27B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215D1F87-F2F0-5A1E-EBA7-25DCA55E8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CE7E87FD-BC19-3ACD-E1ED-E710DE4F1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21A23977-F5B9-4F8B-D919-F89E34D76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BF77129E-76EF-C634-A772-6546EBFBF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E56284F1-E792-6BBF-316C-D5D4F4E8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2D7DF801-E481-6358-C7B3-8964CA5DB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89AD62D9-BF4B-B260-55BB-61F8FEE03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457A441F-6734-F791-ECBD-73099C195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B75E60FB-06A3-F0EA-6D7C-D605F4A9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FFAA6D6B-B7E8-16FD-D316-C43524C8D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79D38F93-ACF0-17B9-7C09-1EE41D98B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9F210314-34D9-BAEC-7550-86D3BACD5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36F573C2-404E-E947-DE9D-9B68EF241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39F79312-25EF-FE68-8101-14EA84964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7D17C362-1278-F19E-7C85-36F8593B6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ED5BFDF9-EA22-4336-5A13-4BBA8D1E3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C1E09081-830A-3EAD-DDA5-6A3F91AF2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A3F9A33B-55AF-707C-4803-1BAF2917C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3A31B995-D983-CC9C-675E-5038F3846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2AE3C576-749F-EE41-83E4-8F62F8A3E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F4D07576-EF95-B045-A257-1D6D103CE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07B79861-4BCA-8A00-C7D2-DB03B128D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685C9631-6060-72E2-233E-97C7CEB27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AF856D2F-F78B-1F09-9FF4-17532902C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C8F1A458-458B-7DEC-A153-4F223BB87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25AB2521-8F0C-9C82-992F-7C053E44E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C2F84199-ECF7-0871-838B-26AD72D3F45A}"/>
              </a:ext>
            </a:extLst>
          </p:cNvPr>
          <p:cNvSpPr txBox="1"/>
          <p:nvPr/>
        </p:nvSpPr>
        <p:spPr>
          <a:xfrm>
            <a:off x="3933824" y="152400"/>
            <a:ext cx="5518575" cy="1077218"/>
          </a:xfrm>
          <a:prstGeom prst="rect">
            <a:avLst/>
          </a:prstGeom>
          <a:noFill/>
        </p:spPr>
        <p:txBody>
          <a:bodyPr wrap="square">
            <a:spAutoFit/>
          </a:bodyPr>
          <a:lstStyle/>
          <a:p>
            <a:pPr marL="0" marR="0" lvl="0" indent="0" algn="ctr" rtl="0">
              <a:spcBef>
                <a:spcPts val="0"/>
              </a:spcBef>
              <a:spcAft>
                <a:spcPts val="0"/>
              </a:spcAft>
              <a:buNone/>
            </a:pPr>
            <a:r>
              <a:rPr lang="en-US" sz="3200" b="1" i="0" u="none" strike="noStrike" cap="none" dirty="0">
                <a:solidFill>
                  <a:srgbClr val="002060"/>
                </a:solidFill>
                <a:highlight>
                  <a:srgbClr val="FFFF00"/>
                </a:highlight>
                <a:latin typeface="Algerian" panose="04020705040A02060702" pitchFamily="82" charset="0"/>
                <a:ea typeface="Twentieth Century"/>
                <a:cs typeface="Twentieth Century"/>
                <a:sym typeface="Twentieth Century"/>
              </a:rPr>
              <a:t>EDA </a:t>
            </a:r>
            <a:r>
              <a:rPr lang="en-US" sz="3200" b="1" dirty="0">
                <a:solidFill>
                  <a:srgbClr val="002060"/>
                </a:solidFill>
                <a:highlight>
                  <a:srgbClr val="FFFF00"/>
                </a:highlight>
                <a:latin typeface="Algerian" panose="04020705040A02060702" pitchFamily="82" charset="0"/>
                <a:ea typeface="Twentieth Century"/>
                <a:cs typeface="Twentieth Century"/>
                <a:sym typeface="Twentieth Century"/>
              </a:rPr>
              <a:t>- </a:t>
            </a:r>
            <a:r>
              <a:rPr lang="en-US" sz="3200" b="1" i="0" u="none" strike="noStrike" cap="none" dirty="0">
                <a:solidFill>
                  <a:srgbClr val="002060"/>
                </a:solidFill>
                <a:highlight>
                  <a:srgbClr val="FFFF00"/>
                </a:highlight>
                <a:latin typeface="Algerian" panose="04020705040A02060702" pitchFamily="82" charset="0"/>
                <a:ea typeface="Twentieth Century"/>
                <a:cs typeface="Twentieth Century"/>
                <a:sym typeface="Twentieth Century"/>
              </a:rPr>
              <a:t>Target Variable : </a:t>
            </a:r>
            <a:r>
              <a:rPr lang="en-US" sz="3200" b="1" dirty="0">
                <a:solidFill>
                  <a:srgbClr val="002060"/>
                </a:solidFill>
                <a:highlight>
                  <a:srgbClr val="FFFF00"/>
                </a:highlight>
                <a:latin typeface="Algerian" panose="04020705040A02060702" pitchFamily="82" charset="0"/>
                <a:ea typeface="Twentieth Century"/>
                <a:cs typeface="Twentieth Century"/>
                <a:sym typeface="Twentieth Century"/>
              </a:rPr>
              <a:t>satisfaction</a:t>
            </a:r>
          </a:p>
        </p:txBody>
      </p:sp>
      <p:sp>
        <p:nvSpPr>
          <p:cNvPr id="6" name="Oval 5">
            <a:extLst>
              <a:ext uri="{FF2B5EF4-FFF2-40B4-BE49-F238E27FC236}">
                <a16:creationId xmlns:a16="http://schemas.microsoft.com/office/drawing/2014/main" id="{DC4AEB93-6327-975D-CAC1-5E2B6CAE9AA6}"/>
              </a:ext>
            </a:extLst>
          </p:cNvPr>
          <p:cNvSpPr/>
          <p:nvPr/>
        </p:nvSpPr>
        <p:spPr>
          <a:xfrm>
            <a:off x="2722279" y="1216927"/>
            <a:ext cx="7450421" cy="94707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solidFill>
                  <a:schemeClr val="accent1">
                    <a:lumMod val="20000"/>
                    <a:lumOff val="80000"/>
                  </a:schemeClr>
                </a:solidFill>
                <a:highlight>
                  <a:srgbClr val="000080"/>
                </a:highlight>
                <a:latin typeface="Algerian" panose="04020705040A02060702" pitchFamily="82" charset="0"/>
              </a:rPr>
              <a:t>Here, Univariate &amp; Bivariate Analysis is done.</a:t>
            </a:r>
            <a:endParaRPr lang="en-IN" sz="2800" b="1" dirty="0">
              <a:solidFill>
                <a:schemeClr val="accent1">
                  <a:lumMod val="20000"/>
                  <a:lumOff val="80000"/>
                </a:schemeClr>
              </a:solidFill>
              <a:highlight>
                <a:srgbClr val="000080"/>
              </a:highlight>
              <a:latin typeface="Algerian" panose="04020705040A02060702" pitchFamily="82" charset="0"/>
            </a:endParaRPr>
          </a:p>
        </p:txBody>
      </p:sp>
      <p:pic>
        <p:nvPicPr>
          <p:cNvPr id="6148" name="Picture 4" descr="Free Vector cancelled flight concept">
            <a:extLst>
              <a:ext uri="{FF2B5EF4-FFF2-40B4-BE49-F238E27FC236}">
                <a16:creationId xmlns:a16="http://schemas.microsoft.com/office/drawing/2014/main" id="{2C191A0B-4B90-44FE-CAA6-4F4257046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90096"/>
            <a:ext cx="12237484" cy="465677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Free Vector air hostess concept illustration">
            <a:extLst>
              <a:ext uri="{FF2B5EF4-FFF2-40B4-BE49-F238E27FC236}">
                <a16:creationId xmlns:a16="http://schemas.microsoft.com/office/drawing/2014/main" id="{6F9A1F98-1DE7-027C-2024-AD0E25977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2739601" cy="218276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Vector young couple with suitcase backpack showing thumbs up at the airport travelling concept vector">
            <a:extLst>
              <a:ext uri="{FF2B5EF4-FFF2-40B4-BE49-F238E27FC236}">
                <a16:creationId xmlns:a16="http://schemas.microsoft.com/office/drawing/2014/main" id="{943B64D8-A491-C6FE-419D-1CF8D0069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2700" y="-14757"/>
            <a:ext cx="2019301" cy="2204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176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6ECBA889-EF8E-2D15-453A-1D466280BE94}"/>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81B5A84-5C4A-59B4-6357-DCFE32507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204500C-8D48-645B-E4A4-59B8394B7D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D2743698-3997-3647-2345-A093A7D71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422EED8C-1D85-AD8B-C2BC-48516803B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060BEDFF-5EF4-5471-762A-F763323D8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273F8959-7B38-617A-614D-1D7D624C8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8B692279-E354-C99B-935D-9D004772E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4FE4C9A8-08AA-3C65-0297-9B361432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A348309C-0130-A69E-BEE4-2699C74C1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9A886DEE-0881-B010-52E8-6060E79F9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D9127783-952C-4846-F44C-8C202E24D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66A333AF-1CAA-1C43-00BD-17360EE36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96E97C64-5E6C-F365-0FEA-FFD9CBCF1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86503B1B-00BA-0019-EFAD-AB5809754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AC5447C5-1FF0-B62A-C88A-C71F1A988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DC355F9D-BA25-14DC-23D4-6089690D6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F808B20E-4CE8-4BE8-1C4A-EF86F8DC0E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053346C3-D5AC-17D8-C686-7B634FBB1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FF0F26E5-142D-58D2-416A-7C6337423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879C06B7-4367-2CD1-40F5-C75B84E511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7CFC038F-27E9-3BD6-24B6-D0202D10C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E19C36FD-FBFC-5BA7-E936-4882DB505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CD780334-8AF6-A1A7-5435-BE80AE47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B828C2D7-9DB4-883F-7E82-2BB65577C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75065D6D-0FEA-F623-B0D3-4ABFE8A49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B0490D92-8DE9-C166-A736-DE0414683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79A647CC-38D8-7F1F-8DCD-6C2ABE504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1C34849E-DE69-308D-BA08-067564075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7CAA5F6E-E7A8-F9F4-FD18-C7E69ACFF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4" name="TextBox 3">
            <a:extLst>
              <a:ext uri="{FF2B5EF4-FFF2-40B4-BE49-F238E27FC236}">
                <a16:creationId xmlns:a16="http://schemas.microsoft.com/office/drawing/2014/main" id="{027D3204-0053-BE29-D78D-6C3515CC90B2}"/>
              </a:ext>
            </a:extLst>
          </p:cNvPr>
          <p:cNvSpPr txBox="1"/>
          <p:nvPr/>
        </p:nvSpPr>
        <p:spPr>
          <a:xfrm>
            <a:off x="3261150" y="95250"/>
            <a:ext cx="6191250" cy="954107"/>
          </a:xfrm>
          <a:prstGeom prst="rect">
            <a:avLst/>
          </a:prstGeom>
          <a:noFill/>
        </p:spPr>
        <p:txBody>
          <a:bodyPr wrap="square">
            <a:spAutoFit/>
          </a:bodyPr>
          <a:lstStyle/>
          <a:p>
            <a:pPr marL="0" marR="0" lvl="0" indent="0" algn="ctr" rtl="0">
              <a:spcBef>
                <a:spcPts val="0"/>
              </a:spcBef>
              <a:spcAft>
                <a:spcPts val="0"/>
              </a:spcAft>
              <a:buNone/>
            </a:pPr>
            <a:r>
              <a:rPr lang="en-US" sz="2800" b="1" dirty="0">
                <a:solidFill>
                  <a:srgbClr val="002060"/>
                </a:solidFill>
                <a:highlight>
                  <a:srgbClr val="FFFF00"/>
                </a:highlight>
                <a:latin typeface="Algerian" panose="04020705040A02060702" pitchFamily="82" charset="0"/>
                <a:ea typeface="Times New Roman"/>
                <a:cs typeface="Times New Roman"/>
                <a:sym typeface="Times New Roman"/>
              </a:rPr>
              <a:t>Graphs Used for Exploratory Data Analysis </a:t>
            </a:r>
          </a:p>
        </p:txBody>
      </p:sp>
      <p:sp>
        <p:nvSpPr>
          <p:cNvPr id="7" name="TextBox 6">
            <a:extLst>
              <a:ext uri="{FF2B5EF4-FFF2-40B4-BE49-F238E27FC236}">
                <a16:creationId xmlns:a16="http://schemas.microsoft.com/office/drawing/2014/main" id="{DC6CDDB7-8906-BCAE-CF1A-2607837CAB59}"/>
              </a:ext>
            </a:extLst>
          </p:cNvPr>
          <p:cNvSpPr txBox="1"/>
          <p:nvPr/>
        </p:nvSpPr>
        <p:spPr>
          <a:xfrm>
            <a:off x="-114300" y="800037"/>
            <a:ext cx="4695825" cy="3046988"/>
          </a:xfrm>
          <a:prstGeom prst="rect">
            <a:avLst/>
          </a:prstGeom>
          <a:noFill/>
        </p:spPr>
        <p:txBody>
          <a:bodyPr wrap="square">
            <a:spAutoFit/>
          </a:bodyPr>
          <a:lstStyle/>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1. Boxplot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2. Scatter 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3. Count 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4. Bar 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5. Histogram plot</a:t>
            </a:r>
            <a:endParaRPr lang="en-US" sz="3200" dirty="0">
              <a:solidFill>
                <a:schemeClr val="accent1">
                  <a:lumMod val="20000"/>
                  <a:lumOff val="80000"/>
                </a:schemeClr>
              </a:solidFill>
              <a:highlight>
                <a:srgbClr val="000080"/>
              </a:highlight>
              <a:latin typeface="Algerian" panose="04020705040A02060702" pitchFamily="82" charset="0"/>
            </a:endParaRPr>
          </a:p>
          <a:p>
            <a:pPr marR="0" lvl="0" algn="l" rtl="0">
              <a:spcBef>
                <a:spcPts val="0"/>
              </a:spcBef>
              <a:spcAft>
                <a:spcPts val="0"/>
              </a:spcAft>
              <a:buClr>
                <a:schemeClr val="dk1"/>
              </a:buClr>
              <a:buSzPts val="3200"/>
            </a:pPr>
            <a:r>
              <a:rPr lang="en-US" sz="3200" dirty="0">
                <a:solidFill>
                  <a:schemeClr val="accent1">
                    <a:lumMod val="20000"/>
                    <a:lumOff val="80000"/>
                  </a:schemeClr>
                </a:solidFill>
                <a:highlight>
                  <a:srgbClr val="000080"/>
                </a:highlight>
                <a:latin typeface="Algerian" panose="04020705040A02060702" pitchFamily="82" charset="0"/>
                <a:ea typeface="Twentieth Century"/>
                <a:cs typeface="Twentieth Century"/>
                <a:sym typeface="Twentieth Century"/>
              </a:rPr>
              <a:t>6. Heatmap</a:t>
            </a:r>
          </a:p>
        </p:txBody>
      </p:sp>
      <p:sp>
        <p:nvSpPr>
          <p:cNvPr id="15" name="AutoShape 14" descr="Free Vector air hostess concept illustration">
            <a:extLst>
              <a:ext uri="{FF2B5EF4-FFF2-40B4-BE49-F238E27FC236}">
                <a16:creationId xmlns:a16="http://schemas.microsoft.com/office/drawing/2014/main" id="{DE1E6F32-21AF-0191-E1D5-25BE1A7FCF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6" descr="Free Vector air hostess concept illustration">
            <a:extLst>
              <a:ext uri="{FF2B5EF4-FFF2-40B4-BE49-F238E27FC236}">
                <a16:creationId xmlns:a16="http://schemas.microsoft.com/office/drawing/2014/main" id="{97A36E7B-CE7C-9079-3249-B0EB478FC97F}"/>
              </a:ext>
            </a:extLst>
          </p:cNvPr>
          <p:cNvSpPr>
            <a:spLocks noGrp="1" noChangeAspect="1" noChangeArrowheads="1"/>
          </p:cNvSpPr>
          <p:nvPr>
            <p:ph type="subTitle" idx="1"/>
          </p:nvPr>
        </p:nvSpPr>
        <p:spPr bwMode="auto">
          <a:xfrm>
            <a:off x="4076699" y="1076325"/>
            <a:ext cx="8127439" cy="57769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endParaRPr lang="en-IN" dirty="0"/>
          </a:p>
        </p:txBody>
      </p:sp>
      <p:sp>
        <p:nvSpPr>
          <p:cNvPr id="17" name="AutoShape 18" descr="Free Vector air hostess concept illustration">
            <a:extLst>
              <a:ext uri="{FF2B5EF4-FFF2-40B4-BE49-F238E27FC236}">
                <a16:creationId xmlns:a16="http://schemas.microsoft.com/office/drawing/2014/main" id="{825F6C75-BF43-B5B0-0F3C-0915BD64AD7C}"/>
              </a:ext>
            </a:extLst>
          </p:cNvPr>
          <p:cNvSpPr>
            <a:spLocks noChangeAspect="1" noChangeArrowheads="1"/>
          </p:cNvSpPr>
          <p:nvPr/>
        </p:nvSpPr>
        <p:spPr bwMode="auto">
          <a:xfrm>
            <a:off x="4772071" y="1076325"/>
            <a:ext cx="3981403" cy="47863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28" descr="Free Vector airport work illustration ">
            <a:extLst>
              <a:ext uri="{FF2B5EF4-FFF2-40B4-BE49-F238E27FC236}">
                <a16:creationId xmlns:a16="http://schemas.microsoft.com/office/drawing/2014/main" id="{9446DBF0-B25F-1483-E74E-32FA59313D2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98" name="Picture 30" descr="Free Vector airport work illustration ">
            <a:extLst>
              <a:ext uri="{FF2B5EF4-FFF2-40B4-BE49-F238E27FC236}">
                <a16:creationId xmlns:a16="http://schemas.microsoft.com/office/drawing/2014/main" id="{3660A569-B5E6-4C9A-27E1-A4561B014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699" y="1076325"/>
            <a:ext cx="8115292" cy="5781675"/>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Free Vector passengers at checkin counter with service staffs">
            <a:extLst>
              <a:ext uri="{FF2B5EF4-FFF2-40B4-BE49-F238E27FC236}">
                <a16:creationId xmlns:a16="http://schemas.microsoft.com/office/drawing/2014/main" id="{8839CB63-D013-EA12-03E9-408FC3B16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6" y="3781693"/>
            <a:ext cx="4052605" cy="3085532"/>
          </a:xfrm>
          <a:prstGeom prst="rect">
            <a:avLst/>
          </a:prstGeom>
          <a:noFill/>
          <a:extLst>
            <a:ext uri="{909E8E84-426E-40DD-AFC4-6F175D3DCCD1}">
              <a14:hiddenFill xmlns:a14="http://schemas.microsoft.com/office/drawing/2010/main">
                <a:solidFill>
                  <a:srgbClr val="FFFFFF"/>
                </a:solidFill>
              </a14:hiddenFill>
            </a:ext>
          </a:extLst>
        </p:spPr>
      </p:pic>
      <p:pic>
        <p:nvPicPr>
          <p:cNvPr id="7202" name="Picture 34" descr="Arrivals, Flight, Airplane Symbol, Flat Design Vector Blue Icon with ...">
            <a:extLst>
              <a:ext uri="{FF2B5EF4-FFF2-40B4-BE49-F238E27FC236}">
                <a16:creationId xmlns:a16="http://schemas.microsoft.com/office/drawing/2014/main" id="{1C5FC271-1F33-4F77-896F-62EC20BF63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8300" y="10383"/>
            <a:ext cx="2906476" cy="1047750"/>
          </a:xfrm>
          <a:prstGeom prst="rect">
            <a:avLst/>
          </a:prstGeom>
          <a:noFill/>
          <a:extLst>
            <a:ext uri="{909E8E84-426E-40DD-AFC4-6F175D3DCCD1}">
              <a14:hiddenFill xmlns:a14="http://schemas.microsoft.com/office/drawing/2010/main">
                <a:solidFill>
                  <a:srgbClr val="FFFFFF"/>
                </a:solidFill>
              </a14:hiddenFill>
            </a:ext>
          </a:extLst>
        </p:spPr>
      </p:pic>
      <p:pic>
        <p:nvPicPr>
          <p:cNvPr id="7204" name="Picture 36">
            <a:extLst>
              <a:ext uri="{FF2B5EF4-FFF2-40B4-BE49-F238E27FC236}">
                <a16:creationId xmlns:a16="http://schemas.microsoft.com/office/drawing/2014/main" id="{A707B27A-50C2-7B0C-4E82-DC6A817DE6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45" y="-7169"/>
            <a:ext cx="3555620" cy="877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40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D33E70AE-65D7-FFA8-FD56-88116FB495DF}"/>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E519523-299E-7A86-FD1F-795C44C5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F65AE7-F1E2-E37F-F5D2-B3DDF1D9F475}"/>
              </a:ext>
            </a:extLst>
          </p:cNvPr>
          <p:cNvSpPr>
            <a:spLocks noGrp="1"/>
          </p:cNvSpPr>
          <p:nvPr>
            <p:ph type="ctrTitle"/>
          </p:nvPr>
        </p:nvSpPr>
        <p:spPr>
          <a:xfrm>
            <a:off x="2589213" y="2514600"/>
            <a:ext cx="8915399" cy="2262781"/>
          </a:xfrm>
        </p:spPr>
        <p:txBody>
          <a:bodyPr>
            <a:normAutofit/>
          </a:bodyPr>
          <a:lstStyle/>
          <a:p>
            <a:r>
              <a:rPr lang="en-US"/>
              <a:t>Event Design</a:t>
            </a:r>
            <a:endParaRPr lang="en-US" dirty="0"/>
          </a:p>
        </p:txBody>
      </p:sp>
      <p:sp>
        <p:nvSpPr>
          <p:cNvPr id="13" name="Subtitle 12">
            <a:extLst>
              <a:ext uri="{FF2B5EF4-FFF2-40B4-BE49-F238E27FC236}">
                <a16:creationId xmlns:a16="http://schemas.microsoft.com/office/drawing/2014/main" id="{DA2DBF5A-04FC-9074-84AE-59A09F3CF19C}"/>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20" name="Group 19">
            <a:extLst>
              <a:ext uri="{FF2B5EF4-FFF2-40B4-BE49-F238E27FC236}">
                <a16:creationId xmlns:a16="http://schemas.microsoft.com/office/drawing/2014/main" id="{D3421FCE-BF83-621F-3C2A-A18DA268D1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B8A1719C-3470-7AEB-4507-2B0BAD063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D1E07C00-CAD1-3CBE-7955-247A6CDEA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A726080E-CCBE-F2E6-0F41-BE7D0294E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8C0C833E-6B92-FDF5-280E-4D1D35539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6A2BE8A1-941D-B9F6-0FA5-1ABD39DA5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BC45AC37-309D-B5CF-8A17-F39D9ACA4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6C78787A-1452-B160-B9C3-49234FEC3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B344FF7E-9EA7-FC92-5506-B3233C96F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5DA5FB6F-E215-249D-2270-A5BF505C9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A4FED576-7CD0-5EB1-ABB9-F4C01C85D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233F7D26-60EB-DAB7-DB60-3D1DC1227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0E206CA1-8EA8-56A7-8BB1-383A5D94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9A647F9D-9720-7BDD-FD7D-67B0BBBD80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EF88F28D-930F-8BA5-763F-2934B6146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C66B9515-50C9-0555-BB3E-1D4CB521E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806051C1-8083-1DDD-E20A-729B0F755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3767E69D-41B8-D019-4009-6238F72A2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49AE8261-9E7D-D617-8ED1-4C85F0224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01018DC5-A4FC-535A-7586-7AFE697DD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18C2F9F4-B6C7-0186-2082-11AA81C40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D0291259-A2E3-14B8-071A-ADEA3707A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4A175B33-A5BF-B6EE-34BC-9667B3834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4422C666-AB7C-77CC-6513-6416797DD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221C02D0-F236-CFC8-928C-639C963597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C113945C-42FD-4097-00A3-FAB504742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482B121F-D12B-8BF4-649B-09A0AD98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8E54BF61-C76A-D90A-ABC2-FAA419FC3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4" name="Picture 3">
            <a:extLst>
              <a:ext uri="{FF2B5EF4-FFF2-40B4-BE49-F238E27FC236}">
                <a16:creationId xmlns:a16="http://schemas.microsoft.com/office/drawing/2014/main" id="{8CDBFFA9-99CE-9C29-2116-DE055B4CEBF2}"/>
              </a:ext>
            </a:extLst>
          </p:cNvPr>
          <p:cNvPicPr>
            <a:picLocks noChangeAspect="1"/>
          </p:cNvPicPr>
          <p:nvPr/>
        </p:nvPicPr>
        <p:blipFill>
          <a:blip r:embed="rId3"/>
          <a:stretch>
            <a:fillRect/>
          </a:stretch>
        </p:blipFill>
        <p:spPr>
          <a:xfrm>
            <a:off x="0" y="1856407"/>
            <a:ext cx="12270277" cy="807977"/>
          </a:xfrm>
          <a:prstGeom prst="rect">
            <a:avLst/>
          </a:prstGeom>
        </p:spPr>
      </p:pic>
      <p:pic>
        <p:nvPicPr>
          <p:cNvPr id="7" name="Picture 6">
            <a:extLst>
              <a:ext uri="{FF2B5EF4-FFF2-40B4-BE49-F238E27FC236}">
                <a16:creationId xmlns:a16="http://schemas.microsoft.com/office/drawing/2014/main" id="{672821D8-1A52-C99D-27CA-2DBF632E15DF}"/>
              </a:ext>
            </a:extLst>
          </p:cNvPr>
          <p:cNvPicPr>
            <a:picLocks noChangeAspect="1"/>
          </p:cNvPicPr>
          <p:nvPr/>
        </p:nvPicPr>
        <p:blipFill>
          <a:blip r:embed="rId4"/>
          <a:stretch>
            <a:fillRect/>
          </a:stretch>
        </p:blipFill>
        <p:spPr>
          <a:xfrm>
            <a:off x="-14331" y="2838166"/>
            <a:ext cx="12243052" cy="1029039"/>
          </a:xfrm>
          <a:prstGeom prst="rect">
            <a:avLst/>
          </a:prstGeom>
        </p:spPr>
      </p:pic>
      <p:pic>
        <p:nvPicPr>
          <p:cNvPr id="9" name="Picture 8">
            <a:extLst>
              <a:ext uri="{FF2B5EF4-FFF2-40B4-BE49-F238E27FC236}">
                <a16:creationId xmlns:a16="http://schemas.microsoft.com/office/drawing/2014/main" id="{576F692F-6E0F-DD89-5C29-21E8D5CDC50C}"/>
              </a:ext>
            </a:extLst>
          </p:cNvPr>
          <p:cNvPicPr>
            <a:picLocks noChangeAspect="1"/>
          </p:cNvPicPr>
          <p:nvPr/>
        </p:nvPicPr>
        <p:blipFill>
          <a:blip r:embed="rId5"/>
          <a:stretch>
            <a:fillRect/>
          </a:stretch>
        </p:blipFill>
        <p:spPr>
          <a:xfrm>
            <a:off x="9" y="4079881"/>
            <a:ext cx="12214373" cy="1294064"/>
          </a:xfrm>
          <a:prstGeom prst="rect">
            <a:avLst/>
          </a:prstGeom>
        </p:spPr>
      </p:pic>
      <p:pic>
        <p:nvPicPr>
          <p:cNvPr id="11" name="Picture 10">
            <a:extLst>
              <a:ext uri="{FF2B5EF4-FFF2-40B4-BE49-F238E27FC236}">
                <a16:creationId xmlns:a16="http://schemas.microsoft.com/office/drawing/2014/main" id="{5BC95279-582B-B6B8-ED12-480B0CE54DE5}"/>
              </a:ext>
            </a:extLst>
          </p:cNvPr>
          <p:cNvPicPr>
            <a:picLocks noChangeAspect="1"/>
          </p:cNvPicPr>
          <p:nvPr/>
        </p:nvPicPr>
        <p:blipFill>
          <a:blip r:embed="rId6"/>
          <a:stretch>
            <a:fillRect/>
          </a:stretch>
        </p:blipFill>
        <p:spPr>
          <a:xfrm>
            <a:off x="0" y="5556529"/>
            <a:ext cx="12191990" cy="1287914"/>
          </a:xfrm>
          <a:prstGeom prst="rect">
            <a:avLst/>
          </a:prstGeom>
        </p:spPr>
      </p:pic>
      <p:sp>
        <p:nvSpPr>
          <p:cNvPr id="12" name="Rectangle 11">
            <a:extLst>
              <a:ext uri="{FF2B5EF4-FFF2-40B4-BE49-F238E27FC236}">
                <a16:creationId xmlns:a16="http://schemas.microsoft.com/office/drawing/2014/main" id="{A5987947-019A-E506-E43F-1373A34CBF75}"/>
              </a:ext>
            </a:extLst>
          </p:cNvPr>
          <p:cNvSpPr/>
          <p:nvPr/>
        </p:nvSpPr>
        <p:spPr>
          <a:xfrm>
            <a:off x="3186199" y="0"/>
            <a:ext cx="6341142" cy="72686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solidFill>
                  <a:srgbClr val="002060"/>
                </a:solidFill>
                <a:highlight>
                  <a:srgbClr val="FFFF00"/>
                </a:highlight>
                <a:latin typeface="Algerian" panose="04020705040A02060702" pitchFamily="82" charset="0"/>
              </a:rPr>
              <a:t>Histogram &amp; Box Plot are shown here</a:t>
            </a:r>
            <a:endParaRPr lang="en-IN" sz="2400" b="1" dirty="0">
              <a:solidFill>
                <a:srgbClr val="002060"/>
              </a:solidFill>
              <a:highlight>
                <a:srgbClr val="FFFF00"/>
              </a:highlight>
              <a:latin typeface="Algerian" panose="04020705040A02060702" pitchFamily="82" charset="0"/>
            </a:endParaRPr>
          </a:p>
        </p:txBody>
      </p:sp>
      <p:pic>
        <p:nvPicPr>
          <p:cNvPr id="8196" name="Picture 4" descr="Free Vector happy family running for flight registration. tourist, baggage, plane flat illustration">
            <a:extLst>
              <a:ext uri="{FF2B5EF4-FFF2-40B4-BE49-F238E27FC236}">
                <a16:creationId xmlns:a16="http://schemas.microsoft.com/office/drawing/2014/main" id="{C72A24EE-3745-474F-825D-E6D9D61563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40" y="-15012"/>
            <a:ext cx="3214739" cy="88966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Vector cabin crew walks on an airport with luggage">
            <a:extLst>
              <a:ext uri="{FF2B5EF4-FFF2-40B4-BE49-F238E27FC236}">
                <a16:creationId xmlns:a16="http://schemas.microsoft.com/office/drawing/2014/main" id="{61B442AE-F09C-449B-48EA-4F57EE4948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7341" y="-43581"/>
            <a:ext cx="2687033" cy="9268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1487795-950B-00D4-0572-E6443503E535}"/>
              </a:ext>
            </a:extLst>
          </p:cNvPr>
          <p:cNvPicPr>
            <a:picLocks noChangeAspect="1"/>
          </p:cNvPicPr>
          <p:nvPr/>
        </p:nvPicPr>
        <p:blipFill>
          <a:blip r:embed="rId9"/>
          <a:stretch>
            <a:fillRect/>
          </a:stretch>
        </p:blipFill>
        <p:spPr>
          <a:xfrm>
            <a:off x="22374" y="897200"/>
            <a:ext cx="12206347" cy="797308"/>
          </a:xfrm>
          <a:prstGeom prst="rect">
            <a:avLst/>
          </a:prstGeom>
        </p:spPr>
      </p:pic>
    </p:spTree>
    <p:extLst>
      <p:ext uri="{BB962C8B-B14F-4D97-AF65-F5344CB8AC3E}">
        <p14:creationId xmlns:p14="http://schemas.microsoft.com/office/powerpoint/2010/main" val="237608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a:extLst>
            <a:ext uri="{FF2B5EF4-FFF2-40B4-BE49-F238E27FC236}">
              <a16:creationId xmlns:a16="http://schemas.microsoft.com/office/drawing/2014/main" id="{CFFE881A-174F-7D39-4E8D-75064E1358B0}"/>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8A6C950-3937-7220-15A3-9399C115A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F7E146-6588-C4B3-8EE0-0331EB5A99E5}"/>
              </a:ext>
            </a:extLst>
          </p:cNvPr>
          <p:cNvSpPr>
            <a:spLocks noGrp="1"/>
          </p:cNvSpPr>
          <p:nvPr>
            <p:ph type="ctrTitle"/>
          </p:nvPr>
        </p:nvSpPr>
        <p:spPr>
          <a:xfrm>
            <a:off x="2589213" y="2514600"/>
            <a:ext cx="8915399" cy="2262781"/>
          </a:xfrm>
        </p:spPr>
        <p:txBody>
          <a:bodyPr>
            <a:normAutofit/>
          </a:bodyPr>
          <a:lstStyle/>
          <a:p>
            <a:r>
              <a:rPr lang="en-US" dirty="0"/>
              <a:t>Event Design</a:t>
            </a:r>
          </a:p>
        </p:txBody>
      </p:sp>
      <p:sp>
        <p:nvSpPr>
          <p:cNvPr id="13" name="Subtitle 12">
            <a:extLst>
              <a:ext uri="{FF2B5EF4-FFF2-40B4-BE49-F238E27FC236}">
                <a16:creationId xmlns:a16="http://schemas.microsoft.com/office/drawing/2014/main" id="{A5107BD8-E12A-36C1-3222-08ACD8F47B70}"/>
              </a:ext>
            </a:extLst>
          </p:cNvPr>
          <p:cNvSpPr>
            <a:spLocks noGrp="1"/>
          </p:cNvSpPr>
          <p:nvPr>
            <p:ph type="subTitle" idx="1"/>
          </p:nvPr>
        </p:nvSpPr>
        <p:spPr>
          <a:xfrm>
            <a:off x="2589213" y="4777379"/>
            <a:ext cx="8915399" cy="1126283"/>
          </a:xfrm>
        </p:spPr>
        <p:txBody>
          <a:bodyPr>
            <a:normAutofit/>
          </a:bodyPr>
          <a:lstStyle/>
          <a:p>
            <a:endParaRPr lang="en-US" dirty="0"/>
          </a:p>
        </p:txBody>
      </p:sp>
      <p:grpSp>
        <p:nvGrpSpPr>
          <p:cNvPr id="20" name="Group 19">
            <a:extLst>
              <a:ext uri="{FF2B5EF4-FFF2-40B4-BE49-F238E27FC236}">
                <a16:creationId xmlns:a16="http://schemas.microsoft.com/office/drawing/2014/main" id="{E117DDA4-0EDB-C523-3667-458A014D38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19B8E6B0-96F0-3EA7-F496-FBC8CA5B1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IN"/>
            </a:p>
          </p:txBody>
        </p:sp>
        <p:sp>
          <p:nvSpPr>
            <p:cNvPr id="22" name="Freeform 12">
              <a:extLst>
                <a:ext uri="{FF2B5EF4-FFF2-40B4-BE49-F238E27FC236}">
                  <a16:creationId xmlns:a16="http://schemas.microsoft.com/office/drawing/2014/main" id="{8B7AB6FD-1DCE-6C1F-DBEB-D67B9D18C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IN"/>
            </a:p>
          </p:txBody>
        </p:sp>
        <p:sp>
          <p:nvSpPr>
            <p:cNvPr id="23" name="Freeform 13">
              <a:extLst>
                <a:ext uri="{FF2B5EF4-FFF2-40B4-BE49-F238E27FC236}">
                  <a16:creationId xmlns:a16="http://schemas.microsoft.com/office/drawing/2014/main" id="{489C9D7B-8548-0061-E3F6-5E44577F1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IN"/>
            </a:p>
          </p:txBody>
        </p:sp>
        <p:sp>
          <p:nvSpPr>
            <p:cNvPr id="24" name="Freeform 14">
              <a:extLst>
                <a:ext uri="{FF2B5EF4-FFF2-40B4-BE49-F238E27FC236}">
                  <a16:creationId xmlns:a16="http://schemas.microsoft.com/office/drawing/2014/main" id="{51D763C0-0686-4EC3-051A-9DEB251F50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IN"/>
            </a:p>
          </p:txBody>
        </p:sp>
        <p:sp>
          <p:nvSpPr>
            <p:cNvPr id="25" name="Freeform 15">
              <a:extLst>
                <a:ext uri="{FF2B5EF4-FFF2-40B4-BE49-F238E27FC236}">
                  <a16:creationId xmlns:a16="http://schemas.microsoft.com/office/drawing/2014/main" id="{AE990A92-DE32-6CFA-78D6-E745D8BFF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IN"/>
            </a:p>
          </p:txBody>
        </p:sp>
        <p:sp>
          <p:nvSpPr>
            <p:cNvPr id="26" name="Freeform 16">
              <a:extLst>
                <a:ext uri="{FF2B5EF4-FFF2-40B4-BE49-F238E27FC236}">
                  <a16:creationId xmlns:a16="http://schemas.microsoft.com/office/drawing/2014/main" id="{531EC3EF-9A20-DEC7-AD16-3540390A2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IN"/>
            </a:p>
          </p:txBody>
        </p:sp>
        <p:sp>
          <p:nvSpPr>
            <p:cNvPr id="27" name="Freeform 17">
              <a:extLst>
                <a:ext uri="{FF2B5EF4-FFF2-40B4-BE49-F238E27FC236}">
                  <a16:creationId xmlns:a16="http://schemas.microsoft.com/office/drawing/2014/main" id="{97F91966-648F-BC91-024C-0E178E1A6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IN"/>
            </a:p>
          </p:txBody>
        </p:sp>
        <p:sp>
          <p:nvSpPr>
            <p:cNvPr id="28" name="Freeform 18">
              <a:extLst>
                <a:ext uri="{FF2B5EF4-FFF2-40B4-BE49-F238E27FC236}">
                  <a16:creationId xmlns:a16="http://schemas.microsoft.com/office/drawing/2014/main" id="{54622B72-F6EB-E304-D7DC-33198624A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IN"/>
            </a:p>
          </p:txBody>
        </p:sp>
        <p:sp>
          <p:nvSpPr>
            <p:cNvPr id="29" name="Freeform 19">
              <a:extLst>
                <a:ext uri="{FF2B5EF4-FFF2-40B4-BE49-F238E27FC236}">
                  <a16:creationId xmlns:a16="http://schemas.microsoft.com/office/drawing/2014/main" id="{D4A9FBC0-04F6-CB7F-6EB8-3ECD52B63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IN"/>
            </a:p>
          </p:txBody>
        </p:sp>
        <p:sp>
          <p:nvSpPr>
            <p:cNvPr id="30" name="Freeform 20">
              <a:extLst>
                <a:ext uri="{FF2B5EF4-FFF2-40B4-BE49-F238E27FC236}">
                  <a16:creationId xmlns:a16="http://schemas.microsoft.com/office/drawing/2014/main" id="{3E713D15-5BBD-7EA7-366C-A92D4C7DC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IN"/>
            </a:p>
          </p:txBody>
        </p:sp>
        <p:sp>
          <p:nvSpPr>
            <p:cNvPr id="31" name="Freeform 21">
              <a:extLst>
                <a:ext uri="{FF2B5EF4-FFF2-40B4-BE49-F238E27FC236}">
                  <a16:creationId xmlns:a16="http://schemas.microsoft.com/office/drawing/2014/main" id="{A6C81010-ADE3-6664-9B5D-C9DC14BC6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IN"/>
            </a:p>
          </p:txBody>
        </p:sp>
        <p:sp>
          <p:nvSpPr>
            <p:cNvPr id="32" name="Freeform 22">
              <a:extLst>
                <a:ext uri="{FF2B5EF4-FFF2-40B4-BE49-F238E27FC236}">
                  <a16:creationId xmlns:a16="http://schemas.microsoft.com/office/drawing/2014/main" id="{1BE7EE3E-5C7C-04C1-3BC4-BDBFB061A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IN"/>
            </a:p>
          </p:txBody>
        </p:sp>
      </p:grpSp>
      <p:grpSp>
        <p:nvGrpSpPr>
          <p:cNvPr id="34" name="Group 33">
            <a:extLst>
              <a:ext uri="{FF2B5EF4-FFF2-40B4-BE49-F238E27FC236}">
                <a16:creationId xmlns:a16="http://schemas.microsoft.com/office/drawing/2014/main" id="{DFB1EDF9-E10C-95B7-049E-369FB7729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6A3545B0-2125-377A-2692-91CB5675A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IN"/>
            </a:p>
          </p:txBody>
        </p:sp>
        <p:sp>
          <p:nvSpPr>
            <p:cNvPr id="36" name="Freeform 28">
              <a:extLst>
                <a:ext uri="{FF2B5EF4-FFF2-40B4-BE49-F238E27FC236}">
                  <a16:creationId xmlns:a16="http://schemas.microsoft.com/office/drawing/2014/main" id="{BEBF8C47-191C-61A3-4C74-CE31763B5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IN"/>
            </a:p>
          </p:txBody>
        </p:sp>
        <p:sp>
          <p:nvSpPr>
            <p:cNvPr id="37" name="Freeform 29">
              <a:extLst>
                <a:ext uri="{FF2B5EF4-FFF2-40B4-BE49-F238E27FC236}">
                  <a16:creationId xmlns:a16="http://schemas.microsoft.com/office/drawing/2014/main" id="{F6561B19-9ECA-8CBC-2525-056E76901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IN"/>
            </a:p>
          </p:txBody>
        </p:sp>
        <p:sp>
          <p:nvSpPr>
            <p:cNvPr id="38" name="Freeform 30">
              <a:extLst>
                <a:ext uri="{FF2B5EF4-FFF2-40B4-BE49-F238E27FC236}">
                  <a16:creationId xmlns:a16="http://schemas.microsoft.com/office/drawing/2014/main" id="{E3FDD2BF-7158-5276-9936-E5F6800E0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IN"/>
            </a:p>
          </p:txBody>
        </p:sp>
        <p:sp>
          <p:nvSpPr>
            <p:cNvPr id="39" name="Freeform 31">
              <a:extLst>
                <a:ext uri="{FF2B5EF4-FFF2-40B4-BE49-F238E27FC236}">
                  <a16:creationId xmlns:a16="http://schemas.microsoft.com/office/drawing/2014/main" id="{4A91E838-56FA-83AC-B159-E7FF71967F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IN"/>
            </a:p>
          </p:txBody>
        </p:sp>
        <p:sp>
          <p:nvSpPr>
            <p:cNvPr id="40" name="Freeform 32">
              <a:extLst>
                <a:ext uri="{FF2B5EF4-FFF2-40B4-BE49-F238E27FC236}">
                  <a16:creationId xmlns:a16="http://schemas.microsoft.com/office/drawing/2014/main" id="{4FC2B552-E754-69E7-EFCF-F77A8DCF6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IN"/>
            </a:p>
          </p:txBody>
        </p:sp>
        <p:sp>
          <p:nvSpPr>
            <p:cNvPr id="41" name="Freeform 33">
              <a:extLst>
                <a:ext uri="{FF2B5EF4-FFF2-40B4-BE49-F238E27FC236}">
                  <a16:creationId xmlns:a16="http://schemas.microsoft.com/office/drawing/2014/main" id="{ACE05E28-DBD2-B283-10CF-A269D238C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IN"/>
            </a:p>
          </p:txBody>
        </p:sp>
        <p:sp>
          <p:nvSpPr>
            <p:cNvPr id="42" name="Freeform 34">
              <a:extLst>
                <a:ext uri="{FF2B5EF4-FFF2-40B4-BE49-F238E27FC236}">
                  <a16:creationId xmlns:a16="http://schemas.microsoft.com/office/drawing/2014/main" id="{08666AE0-3E24-101D-D287-60449969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IN"/>
            </a:p>
          </p:txBody>
        </p:sp>
        <p:sp>
          <p:nvSpPr>
            <p:cNvPr id="43" name="Freeform 35">
              <a:extLst>
                <a:ext uri="{FF2B5EF4-FFF2-40B4-BE49-F238E27FC236}">
                  <a16:creationId xmlns:a16="http://schemas.microsoft.com/office/drawing/2014/main" id="{B496062E-BE9E-8257-3B03-EBCD46275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IN"/>
            </a:p>
          </p:txBody>
        </p:sp>
        <p:sp>
          <p:nvSpPr>
            <p:cNvPr id="44" name="Freeform 36">
              <a:extLst>
                <a:ext uri="{FF2B5EF4-FFF2-40B4-BE49-F238E27FC236}">
                  <a16:creationId xmlns:a16="http://schemas.microsoft.com/office/drawing/2014/main" id="{A7B5087E-0CA8-F550-D188-6014E288D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IN"/>
            </a:p>
          </p:txBody>
        </p:sp>
        <p:sp>
          <p:nvSpPr>
            <p:cNvPr id="45" name="Freeform 37">
              <a:extLst>
                <a:ext uri="{FF2B5EF4-FFF2-40B4-BE49-F238E27FC236}">
                  <a16:creationId xmlns:a16="http://schemas.microsoft.com/office/drawing/2014/main" id="{C8C91FD9-1069-10EB-CD37-2D96E6BC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IN"/>
            </a:p>
          </p:txBody>
        </p:sp>
        <p:sp>
          <p:nvSpPr>
            <p:cNvPr id="46" name="Freeform 38">
              <a:extLst>
                <a:ext uri="{FF2B5EF4-FFF2-40B4-BE49-F238E27FC236}">
                  <a16:creationId xmlns:a16="http://schemas.microsoft.com/office/drawing/2014/main" id="{8C095D15-1072-F04B-DCCD-749769C75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IN"/>
            </a:p>
          </p:txBody>
        </p:sp>
      </p:grpSp>
      <p:sp>
        <p:nvSpPr>
          <p:cNvPr id="48" name="Rectangle 47">
            <a:extLst>
              <a:ext uri="{FF2B5EF4-FFF2-40B4-BE49-F238E27FC236}">
                <a16:creationId xmlns:a16="http://schemas.microsoft.com/office/drawing/2014/main" id="{6EAD9EED-8909-3817-CEC8-8015EF500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69">
            <a:extLst>
              <a:ext uri="{FF2B5EF4-FFF2-40B4-BE49-F238E27FC236}">
                <a16:creationId xmlns:a16="http://schemas.microsoft.com/office/drawing/2014/main" id="{521080DF-4E53-6AEE-F865-E628D4EFA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pic>
        <p:nvPicPr>
          <p:cNvPr id="4" name="Picture 3">
            <a:extLst>
              <a:ext uri="{FF2B5EF4-FFF2-40B4-BE49-F238E27FC236}">
                <a16:creationId xmlns:a16="http://schemas.microsoft.com/office/drawing/2014/main" id="{E3B6A062-27FE-8E60-FCD0-A26E42A67B5C}"/>
              </a:ext>
            </a:extLst>
          </p:cNvPr>
          <p:cNvPicPr>
            <a:picLocks noChangeAspect="1"/>
          </p:cNvPicPr>
          <p:nvPr/>
        </p:nvPicPr>
        <p:blipFill>
          <a:blip r:embed="rId3"/>
          <a:stretch>
            <a:fillRect/>
          </a:stretch>
        </p:blipFill>
        <p:spPr>
          <a:xfrm>
            <a:off x="-2" y="1805682"/>
            <a:ext cx="12192002" cy="1413111"/>
          </a:xfrm>
          <a:prstGeom prst="rect">
            <a:avLst/>
          </a:prstGeom>
        </p:spPr>
      </p:pic>
      <p:pic>
        <p:nvPicPr>
          <p:cNvPr id="7" name="Picture 6">
            <a:extLst>
              <a:ext uri="{FF2B5EF4-FFF2-40B4-BE49-F238E27FC236}">
                <a16:creationId xmlns:a16="http://schemas.microsoft.com/office/drawing/2014/main" id="{F700807E-5AD5-AFEA-848F-8B91B7D24228}"/>
              </a:ext>
            </a:extLst>
          </p:cNvPr>
          <p:cNvPicPr>
            <a:picLocks noChangeAspect="1"/>
          </p:cNvPicPr>
          <p:nvPr/>
        </p:nvPicPr>
        <p:blipFill>
          <a:blip r:embed="rId4"/>
          <a:stretch>
            <a:fillRect/>
          </a:stretch>
        </p:blipFill>
        <p:spPr>
          <a:xfrm>
            <a:off x="-8895" y="3333242"/>
            <a:ext cx="12192000" cy="1743477"/>
          </a:xfrm>
          <a:prstGeom prst="rect">
            <a:avLst/>
          </a:prstGeom>
        </p:spPr>
      </p:pic>
      <p:pic>
        <p:nvPicPr>
          <p:cNvPr id="9" name="Picture 8">
            <a:extLst>
              <a:ext uri="{FF2B5EF4-FFF2-40B4-BE49-F238E27FC236}">
                <a16:creationId xmlns:a16="http://schemas.microsoft.com/office/drawing/2014/main" id="{E3E7C1C6-91D3-06BC-5884-656C530E7A1D}"/>
              </a:ext>
            </a:extLst>
          </p:cNvPr>
          <p:cNvPicPr>
            <a:picLocks noChangeAspect="1"/>
          </p:cNvPicPr>
          <p:nvPr/>
        </p:nvPicPr>
        <p:blipFill>
          <a:blip r:embed="rId5"/>
          <a:stretch>
            <a:fillRect/>
          </a:stretch>
        </p:blipFill>
        <p:spPr>
          <a:xfrm>
            <a:off x="-36129" y="5202333"/>
            <a:ext cx="12228128" cy="1664891"/>
          </a:xfrm>
          <a:prstGeom prst="rect">
            <a:avLst/>
          </a:prstGeom>
        </p:spPr>
      </p:pic>
      <p:sp>
        <p:nvSpPr>
          <p:cNvPr id="10" name="Rectangle 9">
            <a:extLst>
              <a:ext uri="{FF2B5EF4-FFF2-40B4-BE49-F238E27FC236}">
                <a16:creationId xmlns:a16="http://schemas.microsoft.com/office/drawing/2014/main" id="{1E63249D-5ADF-5F8D-06AB-6F8EE3981761}"/>
              </a:ext>
            </a:extLst>
          </p:cNvPr>
          <p:cNvSpPr/>
          <p:nvPr/>
        </p:nvSpPr>
        <p:spPr>
          <a:xfrm>
            <a:off x="3335412" y="4748"/>
            <a:ext cx="5722864" cy="9956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solidFill>
                  <a:srgbClr val="002060"/>
                </a:solidFill>
                <a:highlight>
                  <a:srgbClr val="FFFF00"/>
                </a:highlight>
                <a:latin typeface="Algerian" panose="04020705040A02060702" pitchFamily="82" charset="0"/>
              </a:rPr>
              <a:t>Here, Count Plots are shown. </a:t>
            </a:r>
            <a:endParaRPr lang="en-IN" sz="2800" b="1" dirty="0">
              <a:solidFill>
                <a:srgbClr val="002060"/>
              </a:solidFill>
              <a:highlight>
                <a:srgbClr val="FFFF00"/>
              </a:highlight>
              <a:latin typeface="Algerian" panose="04020705040A02060702" pitchFamily="82" charset="0"/>
            </a:endParaRPr>
          </a:p>
        </p:txBody>
      </p:sp>
      <p:pic>
        <p:nvPicPr>
          <p:cNvPr id="12" name="Picture 11">
            <a:extLst>
              <a:ext uri="{FF2B5EF4-FFF2-40B4-BE49-F238E27FC236}">
                <a16:creationId xmlns:a16="http://schemas.microsoft.com/office/drawing/2014/main" id="{9958FE2E-5D49-CF52-6A0B-F4F06DA898F4}"/>
              </a:ext>
            </a:extLst>
          </p:cNvPr>
          <p:cNvPicPr>
            <a:picLocks noChangeAspect="1"/>
          </p:cNvPicPr>
          <p:nvPr/>
        </p:nvPicPr>
        <p:blipFill>
          <a:blip r:embed="rId6"/>
          <a:stretch>
            <a:fillRect/>
          </a:stretch>
        </p:blipFill>
        <p:spPr>
          <a:xfrm>
            <a:off x="-1" y="1014334"/>
            <a:ext cx="12200895" cy="695589"/>
          </a:xfrm>
          <a:prstGeom prst="rect">
            <a:avLst/>
          </a:prstGeom>
        </p:spPr>
      </p:pic>
      <p:pic>
        <p:nvPicPr>
          <p:cNvPr id="9218" name="Picture 2" descr="Free Vector people on airport composition with plane window and luggage">
            <a:extLst>
              <a:ext uri="{FF2B5EF4-FFF2-40B4-BE49-F238E27FC236}">
                <a16:creationId xmlns:a16="http://schemas.microsoft.com/office/drawing/2014/main" id="{F8C20C60-3DE3-D1B3-340A-3A54BCD7E6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4748"/>
            <a:ext cx="3335410" cy="98349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Free Vector isolated airport scene with passengers">
            <a:extLst>
              <a:ext uri="{FF2B5EF4-FFF2-40B4-BE49-F238E27FC236}">
                <a16:creationId xmlns:a16="http://schemas.microsoft.com/office/drawing/2014/main" id="{7ED328F7-FA96-9B69-2D7C-7C90F2739E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58276" y="-30699"/>
            <a:ext cx="3142619" cy="104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68862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8664C2C-082A-4164-A0C5-E616AB2AD5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2C7EEC-86F6-4CA7-805C-CB656E6A6356}">
  <ds:schemaRefs>
    <ds:schemaRef ds:uri="http://schemas.microsoft.com/sharepoint/v3/contenttype/forms"/>
  </ds:schemaRefs>
</ds:datastoreItem>
</file>

<file path=customXml/itemProps3.xml><?xml version="1.0" encoding="utf-8"?>
<ds:datastoreItem xmlns:ds="http://schemas.openxmlformats.org/officeDocument/2006/customXml" ds:itemID="{26C8EDA9-70CE-4A62-99FE-71B395D1BB0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Event design</Template>
  <TotalTime>674</TotalTime>
  <Words>883</Words>
  <Application>Microsoft Office PowerPoint</Application>
  <PresentationFormat>Widescreen</PresentationFormat>
  <Paragraphs>102</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Abadi</vt:lpstr>
      <vt:lpstr>Algerian</vt:lpstr>
      <vt:lpstr>Arial</vt:lpstr>
      <vt:lpstr>Arial Black</vt:lpstr>
      <vt:lpstr>Calibri</vt:lpstr>
      <vt:lpstr>Century Gothic</vt:lpstr>
      <vt:lpstr>Times New Roman</vt:lpstr>
      <vt:lpstr>Wingdings 3</vt:lpstr>
      <vt:lpstr>Wisp</vt:lpstr>
      <vt:lpstr>ML Project – “Airline Passenger Satisfaction”</vt:lpstr>
      <vt:lpstr> In the airline industry, passenger satisfaction plays a critical role in customer retention, brand reputation, and overall business success. Airlines collect extensive feedback through surveys and operational data, but manually analyzing this data is time-consuming and inefficient.  The goal of this project is to develop a machine learning model that can predict passenger satisfaction based on various factors such as flight experience, in-flight services, seat comfort, food &amp; beverage quality, baggage handling, check-in service, and other relevant attributes.  By accurately predicting passenger satisfaction, airlines can: Identify key factors affecting customer experience. Improve service quality and operational efficiency. Personalize services to enhance customer loyalty. Make data-driven decisions to optimize resources.</vt:lpstr>
      <vt:lpstr>Build a classification model to predict whether a passenger is "satisfied" or "dissatisfied" based on available data. Analyze feature importance to understand which factors significantly impact satisfaction. Evaluate model performance using suitable metrics like accuracy, precision, recall, and F1-score. Provide actionable insights to help airlines improve customer experience.</vt:lpstr>
      <vt:lpstr>PowerPoint Presentation</vt:lpstr>
      <vt:lpstr>Table Of Contents - </vt:lpstr>
      <vt:lpstr>PowerPoint Presentation</vt:lpstr>
      <vt:lpstr>PowerPoint Presentation</vt:lpstr>
      <vt:lpstr>Event Design</vt:lpstr>
      <vt:lpstr>Event Design</vt:lpstr>
      <vt:lpstr>Event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Algorithm For Prediction : Random Forest i.e. Training Accuracy : 100% &amp; Testing Accuracy : 96%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Nutan Zine</dc:creator>
  <cp:lastModifiedBy>Nutan Zine</cp:lastModifiedBy>
  <cp:revision>5</cp:revision>
  <dcterms:created xsi:type="dcterms:W3CDTF">2025-04-04T11:39:56Z</dcterms:created>
  <dcterms:modified xsi:type="dcterms:W3CDTF">2025-04-14T19:15:59Z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